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7"/>
  </p:notesMasterIdLst>
  <p:sldIdLst>
    <p:sldId id="256" r:id="rId3"/>
    <p:sldId id="258" r:id="rId4"/>
    <p:sldId id="259" r:id="rId5"/>
    <p:sldId id="260" r:id="rId6"/>
  </p:sldIdLst>
  <p:sldSz cx="9144000" cy="5143500" type="screen16x9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5455"/>
    <a:srgbClr val="545455"/>
    <a:srgbClr val="004A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869"/>
    <p:restoredTop sz="94720"/>
  </p:normalViewPr>
  <p:slideViewPr>
    <p:cSldViewPr>
      <p:cViewPr>
        <p:scale>
          <a:sx n="122" d="100"/>
          <a:sy n="122" d="100"/>
        </p:scale>
        <p:origin x="144" y="10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C03B7-2F7D-D547-8140-5BBCFBD7C69E}" type="datetimeFigureOut">
              <a:rPr lang="de-DE" smtClean="0"/>
              <a:t>05.10.22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CB3CE3-5DBE-8F43-8516-314FDCCBD92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7436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8756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5536" y="483518"/>
            <a:ext cx="8280920" cy="1101725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rgbClr val="004A6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67544" y="1779662"/>
            <a:ext cx="8208912" cy="237626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54545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285358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rgbClr val="004A6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027784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45455"/>
                </a:solidFill>
              </a:defRPr>
            </a:lvl1pPr>
            <a:lvl2pPr>
              <a:defRPr sz="2400">
                <a:solidFill>
                  <a:srgbClr val="545455"/>
                </a:solidFill>
              </a:defRPr>
            </a:lvl2pPr>
            <a:lvl3pPr>
              <a:defRPr sz="2400">
                <a:solidFill>
                  <a:srgbClr val="545455"/>
                </a:solidFill>
              </a:defRPr>
            </a:lvl3pPr>
            <a:lvl4pPr>
              <a:defRPr sz="2400">
                <a:solidFill>
                  <a:srgbClr val="545455"/>
                </a:solidFill>
              </a:defRPr>
            </a:lvl4pPr>
            <a:lvl5pPr>
              <a:defRPr sz="2400">
                <a:solidFill>
                  <a:srgbClr val="545455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842710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  <a:prstGeom prst="rect">
            <a:avLst/>
          </a:prstGeom>
        </p:spPr>
        <p:txBody>
          <a:bodyPr anchor="t"/>
          <a:lstStyle>
            <a:lvl1pPr algn="l">
              <a:defRPr sz="3200" b="0" cap="all">
                <a:solidFill>
                  <a:srgbClr val="004A6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>
                <a:solidFill>
                  <a:srgbClr val="54545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93128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rgbClr val="004A6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027784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45455"/>
                </a:solidFill>
              </a:defRPr>
            </a:lvl1pPr>
            <a:lvl2pPr>
              <a:defRPr sz="2400">
                <a:solidFill>
                  <a:srgbClr val="545455"/>
                </a:solidFill>
              </a:defRPr>
            </a:lvl2pPr>
            <a:lvl3pPr>
              <a:defRPr sz="2400">
                <a:solidFill>
                  <a:srgbClr val="545455"/>
                </a:solidFill>
              </a:defRPr>
            </a:lvl3pPr>
            <a:lvl4pPr>
              <a:defRPr sz="2400">
                <a:solidFill>
                  <a:srgbClr val="545455"/>
                </a:solidFill>
              </a:defRPr>
            </a:lvl4pPr>
            <a:lvl5pPr>
              <a:defRPr sz="2400">
                <a:solidFill>
                  <a:srgbClr val="545455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027784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45455"/>
                </a:solidFill>
              </a:defRPr>
            </a:lvl1pPr>
            <a:lvl2pPr>
              <a:defRPr sz="2400">
                <a:solidFill>
                  <a:srgbClr val="545455"/>
                </a:solidFill>
              </a:defRPr>
            </a:lvl2pPr>
            <a:lvl3pPr>
              <a:defRPr sz="2400">
                <a:solidFill>
                  <a:srgbClr val="545455"/>
                </a:solidFill>
              </a:defRPr>
            </a:lvl3pPr>
            <a:lvl4pPr>
              <a:defRPr sz="2400">
                <a:solidFill>
                  <a:srgbClr val="545455"/>
                </a:solidFill>
              </a:defRPr>
            </a:lvl4pPr>
            <a:lvl5pPr>
              <a:defRPr sz="2400">
                <a:solidFill>
                  <a:srgbClr val="545455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010501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rgbClr val="004A6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004A6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951"/>
            <a:ext cx="4040188" cy="2595984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45455"/>
                </a:solidFill>
              </a:defRPr>
            </a:lvl1pPr>
            <a:lvl2pPr>
              <a:defRPr sz="2400">
                <a:solidFill>
                  <a:srgbClr val="545455"/>
                </a:solidFill>
              </a:defRPr>
            </a:lvl2pPr>
            <a:lvl3pPr>
              <a:defRPr sz="2400">
                <a:solidFill>
                  <a:srgbClr val="545455"/>
                </a:solidFill>
              </a:defRPr>
            </a:lvl3pPr>
            <a:lvl4pPr>
              <a:defRPr sz="2400">
                <a:solidFill>
                  <a:srgbClr val="545455"/>
                </a:solidFill>
              </a:defRPr>
            </a:lvl4pPr>
            <a:lvl5pPr>
              <a:defRPr sz="2400">
                <a:solidFill>
                  <a:srgbClr val="545455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004A6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1631951"/>
            <a:ext cx="4041775" cy="2595984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45455"/>
                </a:solidFill>
              </a:defRPr>
            </a:lvl1pPr>
            <a:lvl2pPr>
              <a:defRPr sz="2400">
                <a:solidFill>
                  <a:srgbClr val="545455"/>
                </a:solidFill>
              </a:defRPr>
            </a:lvl2pPr>
            <a:lvl3pPr>
              <a:defRPr sz="2400">
                <a:solidFill>
                  <a:srgbClr val="545455"/>
                </a:solidFill>
              </a:defRPr>
            </a:lvl3pPr>
            <a:lvl4pPr>
              <a:defRPr sz="2400">
                <a:solidFill>
                  <a:srgbClr val="545455"/>
                </a:solidFill>
              </a:defRPr>
            </a:lvl4pPr>
            <a:lvl5pPr>
              <a:defRPr sz="2400">
                <a:solidFill>
                  <a:srgbClr val="545455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904884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rgbClr val="004A6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825819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6181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0">
                <a:solidFill>
                  <a:srgbClr val="004A6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02314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45455"/>
                </a:solidFill>
              </a:defRPr>
            </a:lvl1pPr>
            <a:lvl2pPr>
              <a:defRPr sz="2400">
                <a:solidFill>
                  <a:srgbClr val="545455"/>
                </a:solidFill>
              </a:defRPr>
            </a:lvl2pPr>
            <a:lvl3pPr>
              <a:defRPr sz="2400">
                <a:solidFill>
                  <a:srgbClr val="545455"/>
                </a:solidFill>
              </a:defRPr>
            </a:lvl3pPr>
            <a:lvl4pPr>
              <a:defRPr sz="2400">
                <a:solidFill>
                  <a:srgbClr val="545455"/>
                </a:solidFill>
              </a:defRPr>
            </a:lvl4pPr>
            <a:lvl5pPr>
              <a:defRPr sz="2400">
                <a:solidFill>
                  <a:srgbClr val="545455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1516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545455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577108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4A6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545455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70865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5899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\\fsa04\add03\UKOM-Jobserver\Jobserver\UKOM\171106UKOM_Logo_Akronym_UKHD_MFHD_Relaunch\171025Akronym_UKHD_positiv_negativ_CMYK_RGB_sw\171025Akronym_UKHD_positiv_rgb\171025Akronym_UKHD_positiv_rgb.pn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200" y="4298400"/>
            <a:ext cx="509078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Gerade Verbindung 8"/>
          <p:cNvCxnSpPr/>
          <p:nvPr userDrawn="1"/>
        </p:nvCxnSpPr>
        <p:spPr>
          <a:xfrm>
            <a:off x="540000" y="4659982"/>
            <a:ext cx="7524000" cy="0"/>
          </a:xfrm>
          <a:prstGeom prst="line">
            <a:avLst/>
          </a:prstGeom>
          <a:ln>
            <a:solidFill>
              <a:srgbClr val="004A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/>
          <p:cNvSpPr txBox="1"/>
          <p:nvPr userDrawn="1"/>
        </p:nvSpPr>
        <p:spPr>
          <a:xfrm>
            <a:off x="532945" y="4729812"/>
            <a:ext cx="7191968" cy="1461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950" baseline="0" dirty="0">
                <a:solidFill>
                  <a:srgbClr val="004A6F"/>
                </a:solidFill>
                <a:latin typeface="+mj-lt"/>
              </a:rPr>
              <a:t>Heidelberg University Heidelberg | </a:t>
            </a:r>
            <a:r>
              <a:rPr lang="de-DE" sz="950" dirty="0">
                <a:solidFill>
                  <a:srgbClr val="004A6F"/>
                </a:solidFill>
                <a:latin typeface="+mj-lt"/>
              </a:rPr>
              <a:t>Dezember</a:t>
            </a:r>
            <a:r>
              <a:rPr lang="de-DE" sz="950" baseline="0" dirty="0">
                <a:solidFill>
                  <a:srgbClr val="004A6F"/>
                </a:solidFill>
                <a:latin typeface="+mj-lt"/>
              </a:rPr>
              <a:t> 2017 | Prof. Dr. Max Mustermann</a:t>
            </a:r>
            <a:endParaRPr lang="de-DE" sz="950" dirty="0">
              <a:solidFill>
                <a:srgbClr val="004A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43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"/>
            <a:ext cx="9144000" cy="5143500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0" y="2628000"/>
            <a:ext cx="9144000" cy="1260000"/>
          </a:xfrm>
          <a:prstGeom prst="rect">
            <a:avLst/>
          </a:prstGeom>
          <a:solidFill>
            <a:srgbClr val="535455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1115616" y="2636788"/>
            <a:ext cx="698477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5600" b="1" dirty="0">
                <a:solidFill>
                  <a:schemeClr val="bg1"/>
                </a:solidFill>
                <a:latin typeface="+mj-lt"/>
              </a:rPr>
              <a:t>Title </a:t>
            </a:r>
            <a:r>
              <a:rPr lang="de-DE" sz="5600" b="1" dirty="0" err="1">
                <a:solidFill>
                  <a:schemeClr val="bg1"/>
                </a:solidFill>
                <a:latin typeface="+mj-lt"/>
              </a:rPr>
              <a:t>version</a:t>
            </a:r>
            <a:r>
              <a:rPr lang="de-DE" sz="5600" b="1" dirty="0">
                <a:solidFill>
                  <a:schemeClr val="bg1"/>
                </a:solidFill>
                <a:latin typeface="+mj-lt"/>
              </a:rPr>
              <a:t> 1</a:t>
            </a:r>
          </a:p>
          <a:p>
            <a:r>
              <a:rPr lang="de-DE" sz="2400" b="1" dirty="0">
                <a:solidFill>
                  <a:schemeClr val="bg1"/>
                </a:solidFill>
                <a:latin typeface="+mj-lt"/>
              </a:rPr>
              <a:t>November</a:t>
            </a:r>
            <a:r>
              <a:rPr lang="de-DE" sz="2400" b="1" baseline="0" dirty="0">
                <a:solidFill>
                  <a:schemeClr val="bg1"/>
                </a:solidFill>
                <a:latin typeface="+mj-lt"/>
              </a:rPr>
              <a:t> 2017 Prof. Dr. Max Mustermann</a:t>
            </a:r>
            <a:endParaRPr lang="de-DE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251520" y="252000"/>
            <a:ext cx="1656000" cy="1656000"/>
          </a:xfrm>
          <a:prstGeom prst="rect">
            <a:avLst/>
          </a:prstGeom>
          <a:solidFill>
            <a:srgbClr val="535455">
              <a:alpha val="70000"/>
            </a:srgb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Picture 6" descr="\\fsa04\add03\UKOM-Jobserver\Jobserver\UKOM\171106UKOM_Logo_Akronym_UKHD_MFHD_Relaunch\171025Akronym_UKHD_positiv_negativ_CMYK_RGB_sw\171025Akronym_UKHD_negativ\171025Akronym_UKHD_negativ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200" y="4297500"/>
            <a:ext cx="5091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\\fsa04\add03\UKOM-Jobserver\Jobserver\UKOM\171106UKOM_Logo_Akronym_UKHD_MFHD_Relaunch\171029Logo_UKHD_engl\171030Logo_UKHD_engl_positiv_negativ_CMYK_RGB_sw\171030Logo_UKHD_engl_negativ\171030Logo_UKHD_engl_negativ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00" y="277200"/>
            <a:ext cx="1609200" cy="160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9BE9F048-3EC8-C39C-E67B-CBAED6A933C1}"/>
              </a:ext>
            </a:extLst>
          </p:cNvPr>
          <p:cNvSpPr/>
          <p:nvPr/>
        </p:nvSpPr>
        <p:spPr>
          <a:xfrm>
            <a:off x="2123728" y="252000"/>
            <a:ext cx="1656000" cy="1656000"/>
          </a:xfrm>
          <a:prstGeom prst="rect">
            <a:avLst/>
          </a:prstGeom>
          <a:solidFill>
            <a:srgbClr val="535455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D8CB917-E658-AB9B-B092-DDEEE2AB96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483518"/>
            <a:ext cx="1508949" cy="1297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620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28000"/>
            <a:ext cx="9144000" cy="1260000"/>
          </a:xfrm>
          <a:prstGeom prst="rect">
            <a:avLst/>
          </a:prstGeom>
          <a:solidFill>
            <a:srgbClr val="535455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1115616" y="2636788"/>
            <a:ext cx="698477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5600" b="1" dirty="0">
                <a:solidFill>
                  <a:schemeClr val="bg1"/>
                </a:solidFill>
                <a:latin typeface="+mj-lt"/>
              </a:rPr>
              <a:t>Title </a:t>
            </a:r>
            <a:r>
              <a:rPr lang="de-DE" sz="5600" b="1" dirty="0" err="1">
                <a:solidFill>
                  <a:schemeClr val="bg1"/>
                </a:solidFill>
                <a:latin typeface="+mj-lt"/>
              </a:rPr>
              <a:t>version</a:t>
            </a:r>
            <a:r>
              <a:rPr lang="de-DE" sz="5600" b="1" dirty="0">
                <a:solidFill>
                  <a:schemeClr val="bg1"/>
                </a:solidFill>
                <a:latin typeface="+mj-lt"/>
              </a:rPr>
              <a:t> 2</a:t>
            </a:r>
          </a:p>
          <a:p>
            <a:r>
              <a:rPr lang="de-DE" sz="2400" b="1" dirty="0">
                <a:solidFill>
                  <a:schemeClr val="bg1"/>
                </a:solidFill>
                <a:latin typeface="+mj-lt"/>
              </a:rPr>
              <a:t>November</a:t>
            </a:r>
            <a:r>
              <a:rPr lang="de-DE" sz="2400" b="1" baseline="0" dirty="0">
                <a:solidFill>
                  <a:schemeClr val="bg1"/>
                </a:solidFill>
                <a:latin typeface="+mj-lt"/>
              </a:rPr>
              <a:t> 2017 Prof. Dr. Max Mustermann</a:t>
            </a:r>
            <a:endParaRPr lang="de-DE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251520" y="252000"/>
            <a:ext cx="1656000" cy="1656000"/>
          </a:xfrm>
          <a:prstGeom prst="rect">
            <a:avLst/>
          </a:prstGeom>
          <a:solidFill>
            <a:schemeClr val="bg1">
              <a:alpha val="7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2" name="Picture 2" descr="\\fsa04\add03\UKOM-Jobserver\Jobserver\UKOM\171106UKOM_Logo_Akronym_UKHD_MFHD_Relaunch\171025Akronym_UKHD_positiv_negativ_CMYK_RGB_sw\171025Akronym_UKHD_positiv_rgb\171025Akronym_UKHD_positiv_rg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200" y="4298400"/>
            <a:ext cx="509078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\\fsa04\add03\UKOM-Jobserver\Jobserver\UKOM\171106UKOM_Logo_Akronym_UKHD_MFHD_Relaunch\171029Logo_UKHD_engl\171030Logo_UKHD_engl_positiv_negativ_CMYK_RGB_sw\171030Logo_UKHD_engl_positiv_RGB\171030Logo_UKHD_engl_positiv_RG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00" y="277200"/>
            <a:ext cx="1609200" cy="160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732C03E7-CB29-950B-6EDB-B82FDEE1A09B}"/>
              </a:ext>
            </a:extLst>
          </p:cNvPr>
          <p:cNvSpPr/>
          <p:nvPr/>
        </p:nvSpPr>
        <p:spPr>
          <a:xfrm>
            <a:off x="2123728" y="252000"/>
            <a:ext cx="1656000" cy="1656000"/>
          </a:xfrm>
          <a:prstGeom prst="rect">
            <a:avLst/>
          </a:prstGeom>
          <a:solidFill>
            <a:schemeClr val="bg1">
              <a:alpha val="7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D8AE70E-2BF1-A8EB-0EDE-6C2F344B20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007" y="491495"/>
            <a:ext cx="1508952" cy="129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811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\\fsa04\add03\UKOM-Jobserver\Jobserver\UKOM\171106UKOM_Logo_Akronym_UKHD_MFHD_Relaunch\171025Akronym_UKHD_positiv_negativ_CMYK_RGB_sw\171025Akronym_UKHD_positiv_rgb\171025Akronym_UKHD_positiv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200" y="4298400"/>
            <a:ext cx="509078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540000" y="2592000"/>
            <a:ext cx="7560392" cy="13234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3800" b="1" dirty="0">
                <a:solidFill>
                  <a:srgbClr val="004A6F"/>
                </a:solidFill>
                <a:latin typeface="+mj-lt"/>
              </a:rPr>
              <a:t>Title </a:t>
            </a:r>
            <a:r>
              <a:rPr lang="de-DE" sz="3800" b="1" dirty="0" err="1">
                <a:solidFill>
                  <a:srgbClr val="004A6F"/>
                </a:solidFill>
                <a:latin typeface="+mj-lt"/>
              </a:rPr>
              <a:t>version</a:t>
            </a:r>
            <a:r>
              <a:rPr lang="de-DE" sz="3800" b="1" dirty="0">
                <a:solidFill>
                  <a:srgbClr val="004A6F"/>
                </a:solidFill>
                <a:latin typeface="+mj-lt"/>
              </a:rPr>
              <a:t> 4</a:t>
            </a:r>
          </a:p>
          <a:p>
            <a:r>
              <a:rPr lang="de-DE" sz="2400" dirty="0">
                <a:solidFill>
                  <a:srgbClr val="004A6F"/>
                </a:solidFill>
                <a:latin typeface="+mj-lt"/>
              </a:rPr>
              <a:t>November</a:t>
            </a:r>
            <a:r>
              <a:rPr lang="de-DE" sz="2400" baseline="0" dirty="0">
                <a:solidFill>
                  <a:srgbClr val="004A6F"/>
                </a:solidFill>
                <a:latin typeface="+mj-lt"/>
              </a:rPr>
              <a:t> 2017 Prof. Dr. Max Mustermann</a:t>
            </a:r>
          </a:p>
          <a:p>
            <a:r>
              <a:rPr lang="de-DE" sz="2400" dirty="0">
                <a:solidFill>
                  <a:srgbClr val="004A6F"/>
                </a:solidFill>
              </a:rPr>
              <a:t>November 2017 Prof. Dr. Max Mustermann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540000" y="4686662"/>
            <a:ext cx="7191968" cy="1461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950" dirty="0">
                <a:solidFill>
                  <a:srgbClr val="004A6F"/>
                </a:solidFill>
              </a:rPr>
              <a:t>Heidelberg University Hospital | Dezember 2017 | Prof. Dr. Max Mustermann</a:t>
            </a:r>
          </a:p>
        </p:txBody>
      </p:sp>
      <p:cxnSp>
        <p:nvCxnSpPr>
          <p:cNvPr id="15" name="Gerade Verbindung 14"/>
          <p:cNvCxnSpPr>
            <a:cxnSpLocks/>
          </p:cNvCxnSpPr>
          <p:nvPr/>
        </p:nvCxnSpPr>
        <p:spPr>
          <a:xfrm>
            <a:off x="540000" y="4659982"/>
            <a:ext cx="6336256" cy="0"/>
          </a:xfrm>
          <a:prstGeom prst="line">
            <a:avLst/>
          </a:prstGeom>
          <a:ln>
            <a:solidFill>
              <a:srgbClr val="004A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\\fsa04\add03\UKOM-Jobserver\Jobserver\UKOM\171106UKOM_Logo_Akronym_UKHD_MFHD_Relaunch\171029Logo_UKHD_engl\171030Logo_UKHD_engl_positiv_negativ_CMYK_RGB_sw\171030Logo_UKHD_engl_positiv_RGB\171030Logo_UKHD_engl_positiv_RG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00" y="277200"/>
            <a:ext cx="1609200" cy="160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F457104-2374-C6AB-C56A-D12CF05470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149" y="297304"/>
            <a:ext cx="1847787" cy="1589096"/>
          </a:xfrm>
          <a:prstGeom prst="rect">
            <a:avLst/>
          </a:prstGeom>
        </p:spPr>
      </p:pic>
      <p:pic>
        <p:nvPicPr>
          <p:cNvPr id="17" name="Grafik 16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21E11E82-DA32-AA00-5C67-E2CB9126A7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505628"/>
            <a:ext cx="1072420" cy="30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003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\\fsa04\add03\UKOM-Jobserver\Jobserver\UKOM\171106UKOM_Logo_Akronym_UKHD_MFHD_Relaunch\171025Akronym_UKHD_positiv_negativ_CMYK_RGB_sw\171025Akronym_UKHD_positiv_rgb\171025Akronym_UKHD_positiv_rg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200" y="4298400"/>
            <a:ext cx="509078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/>
        </p:nvSpPr>
        <p:spPr>
          <a:xfrm>
            <a:off x="540000" y="4686662"/>
            <a:ext cx="7191968" cy="1461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950" dirty="0">
                <a:solidFill>
                  <a:srgbClr val="004A6F"/>
                </a:solidFill>
              </a:rPr>
              <a:t>Heidelberg University Hospital | Dezember 2017 | Prof. Dr. Max Mustermann</a:t>
            </a:r>
          </a:p>
        </p:txBody>
      </p:sp>
      <p:cxnSp>
        <p:nvCxnSpPr>
          <p:cNvPr id="15" name="Gerade Verbindung 14"/>
          <p:cNvCxnSpPr>
            <a:cxnSpLocks/>
          </p:cNvCxnSpPr>
          <p:nvPr/>
        </p:nvCxnSpPr>
        <p:spPr>
          <a:xfrm>
            <a:off x="540000" y="4659982"/>
            <a:ext cx="6336256" cy="0"/>
          </a:xfrm>
          <a:prstGeom prst="line">
            <a:avLst/>
          </a:prstGeom>
          <a:ln>
            <a:solidFill>
              <a:srgbClr val="004A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fik 16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21E11E82-DA32-AA00-5C67-E2CB9126A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505628"/>
            <a:ext cx="1072420" cy="30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407716"/>
      </p:ext>
    </p:extLst>
  </p:cSld>
  <p:clrMapOvr>
    <a:masterClrMapping/>
  </p:clrMapOvr>
</p:sld>
</file>

<file path=ppt/theme/theme1.xml><?xml version="1.0" encoding="utf-8"?>
<a:theme xmlns:a="http://schemas.openxmlformats.org/drawingml/2006/main" name="Titelseite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olgeseite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</Words>
  <Application>Microsoft Macintosh PowerPoint</Application>
  <PresentationFormat>Bildschirmpräsentation (16:9)</PresentationFormat>
  <Paragraphs>9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Calibri</vt:lpstr>
      <vt:lpstr>Titelseite</vt:lpstr>
      <vt:lpstr>Folgeseiten</vt:lpstr>
      <vt:lpstr>PowerPoint-Präsentation</vt:lpstr>
      <vt:lpstr>PowerPoint-Präsentation</vt:lpstr>
      <vt:lpstr>PowerPoint-Präsentation</vt:lpstr>
      <vt:lpstr>PowerPoint-Präsentation</vt:lpstr>
    </vt:vector>
  </TitlesOfParts>
  <Company>Universitätsklinikum Heidelberg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Hafner, Andreas</dc:creator>
  <cp:lastModifiedBy>Nikias Herzhauser</cp:lastModifiedBy>
  <cp:revision>19</cp:revision>
  <dcterms:created xsi:type="dcterms:W3CDTF">2017-11-15T11:19:07Z</dcterms:created>
  <dcterms:modified xsi:type="dcterms:W3CDTF">2022-10-05T09:12:03Z</dcterms:modified>
</cp:coreProperties>
</file>