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5.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6.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7.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2" r:id="rId2"/>
    <p:sldMasterId id="2147483670" r:id="rId3"/>
    <p:sldMasterId id="2147483673" r:id="rId4"/>
    <p:sldMasterId id="2147483676" r:id="rId5"/>
    <p:sldMasterId id="2147483679" r:id="rId6"/>
    <p:sldMasterId id="2147483685" r:id="rId7"/>
    <p:sldMasterId id="2147483658" r:id="rId8"/>
  </p:sldMasterIdLst>
  <p:sldIdLst>
    <p:sldId id="259" r:id="rId9"/>
    <p:sldId id="257" r:id="rId10"/>
    <p:sldId id="256" r:id="rId11"/>
    <p:sldId id="260" r:id="rId12"/>
    <p:sldId id="261" r:id="rId13"/>
    <p:sldId id="262" r:id="rId14"/>
    <p:sldId id="258" r:id="rId15"/>
    <p:sldId id="263" r:id="rId16"/>
  </p:sldIdLst>
  <p:sldSz cx="30279975" cy="42808525"/>
  <p:notesSz cx="6858000" cy="9144000"/>
  <p:defaultTextStyle>
    <a:defPPr>
      <a:defRPr lang="de-DE"/>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061">
          <p15:clr>
            <a:srgbClr val="A4A3A4"/>
          </p15:clr>
        </p15:guide>
        <p15:guide id="2" orient="horz" pos="4865">
          <p15:clr>
            <a:srgbClr val="A4A3A4"/>
          </p15:clr>
        </p15:guide>
        <p15:guide id="3" orient="horz" pos="918">
          <p15:clr>
            <a:srgbClr val="A4A3A4"/>
          </p15:clr>
        </p15:guide>
        <p15:guide id="4" orient="horz" pos="3821">
          <p15:clr>
            <a:srgbClr val="A4A3A4"/>
          </p15:clr>
        </p15:guide>
        <p15:guide id="5" pos="18165">
          <p15:clr>
            <a:srgbClr val="A4A3A4"/>
          </p15:clr>
        </p15:guide>
        <p15:guide id="6" pos="919">
          <p15:clr>
            <a:srgbClr val="A4A3A4"/>
          </p15:clr>
        </p15:guide>
        <p15:guide id="7" pos="3640">
          <p15:clr>
            <a:srgbClr val="A4A3A4"/>
          </p15:clr>
        </p15:guide>
        <p15:guide id="8" pos="454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A6F"/>
    <a:srgbClr val="009F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9869" autoAdjust="0"/>
    <p:restoredTop sz="96327"/>
  </p:normalViewPr>
  <p:slideViewPr>
    <p:cSldViewPr showGuides="1">
      <p:cViewPr>
        <p:scale>
          <a:sx n="39" d="100"/>
          <a:sy n="39" d="100"/>
        </p:scale>
        <p:origin x="144" y="144"/>
      </p:cViewPr>
      <p:guideLst>
        <p:guide orient="horz" pos="26061"/>
        <p:guide orient="horz" pos="4865"/>
        <p:guide orient="horz" pos="918"/>
        <p:guide orient="horz" pos="3821"/>
        <p:guide pos="18165"/>
        <p:guide pos="919"/>
        <p:guide pos="3640"/>
        <p:guide pos="454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5" Type="http://schemas.openxmlformats.org/officeDocument/2006/relationships/slideMaster" Target="slideMasters/slideMaster5.xml"/><Relationship Id="rId15" Type="http://schemas.openxmlformats.org/officeDocument/2006/relationships/slide" Target="slides/slide7.xml"/><Relationship Id="rId10" Type="http://schemas.openxmlformats.org/officeDocument/2006/relationships/slide" Target="slides/slide2.xml"/><Relationship Id="rId1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KHD_Kongressposter blau dt">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458913" y="6065838"/>
            <a:ext cx="27270346" cy="35306000"/>
          </a:xfrm>
        </p:spPr>
        <p:txBody>
          <a:bodyPr lIns="0" tIns="72000" rIns="0" bIns="72000"/>
          <a:lstStyle>
            <a:lvl1pPr marL="0" indent="0" algn="l">
              <a:buNone/>
              <a:defRPr>
                <a:solidFill>
                  <a:schemeClr val="tx2"/>
                </a:solidFill>
              </a:defRPr>
            </a:lvl1pPr>
            <a:lvl2pPr marL="2088215" indent="0" algn="ctr">
              <a:buNone/>
              <a:defRPr>
                <a:solidFill>
                  <a:schemeClr val="tx1">
                    <a:tint val="75000"/>
                  </a:schemeClr>
                </a:solidFill>
              </a:defRPr>
            </a:lvl2pPr>
            <a:lvl3pPr marL="4176431" indent="0" algn="ctr">
              <a:buNone/>
              <a:defRPr>
                <a:solidFill>
                  <a:schemeClr val="tx1">
                    <a:tint val="75000"/>
                  </a:schemeClr>
                </a:solidFill>
              </a:defRPr>
            </a:lvl3pPr>
            <a:lvl4pPr marL="6264646" indent="0" algn="ctr">
              <a:buNone/>
              <a:defRPr>
                <a:solidFill>
                  <a:schemeClr val="tx1">
                    <a:tint val="75000"/>
                  </a:schemeClr>
                </a:solidFill>
              </a:defRPr>
            </a:lvl4pPr>
            <a:lvl5pPr marL="8352861" indent="0" algn="ctr">
              <a:buNone/>
              <a:defRPr>
                <a:solidFill>
                  <a:schemeClr val="tx1">
                    <a:tint val="75000"/>
                  </a:schemeClr>
                </a:solidFill>
              </a:defRPr>
            </a:lvl5pPr>
            <a:lvl6pPr marL="10441076" indent="0" algn="ctr">
              <a:buNone/>
              <a:defRPr>
                <a:solidFill>
                  <a:schemeClr val="tx1">
                    <a:tint val="75000"/>
                  </a:schemeClr>
                </a:solidFill>
              </a:defRPr>
            </a:lvl6pPr>
            <a:lvl7pPr marL="12529292" indent="0" algn="ctr">
              <a:buNone/>
              <a:defRPr>
                <a:solidFill>
                  <a:schemeClr val="tx1">
                    <a:tint val="75000"/>
                  </a:schemeClr>
                </a:solidFill>
              </a:defRPr>
            </a:lvl7pPr>
            <a:lvl8pPr marL="14617507" indent="0" algn="ctr">
              <a:buNone/>
              <a:defRPr>
                <a:solidFill>
                  <a:schemeClr val="tx1">
                    <a:tint val="75000"/>
                  </a:schemeClr>
                </a:solidFill>
              </a:defRPr>
            </a:lvl8pPr>
            <a:lvl9pPr marL="16705722" indent="0" algn="ctr">
              <a:buNone/>
              <a:defRPr>
                <a:solidFill>
                  <a:schemeClr val="tx1">
                    <a:tint val="75000"/>
                  </a:schemeClr>
                </a:solidFill>
              </a:defRPr>
            </a:lvl9pPr>
          </a:lstStyle>
          <a:p>
            <a:r>
              <a:rPr lang="de-DE"/>
              <a:t>Master-Untertitelformat bearbeiten</a:t>
            </a:r>
            <a:endParaRPr lang="de-DE" dirty="0"/>
          </a:p>
        </p:txBody>
      </p:sp>
      <p:sp>
        <p:nvSpPr>
          <p:cNvPr id="6" name="Titel 6"/>
          <p:cNvSpPr>
            <a:spLocks noGrp="1"/>
          </p:cNvSpPr>
          <p:nvPr>
            <p:ph type="title"/>
          </p:nvPr>
        </p:nvSpPr>
        <p:spPr>
          <a:xfrm>
            <a:off x="7218363" y="1457325"/>
            <a:ext cx="21510896" cy="3385098"/>
          </a:xfrm>
        </p:spPr>
        <p:txBody>
          <a:bodyPr anchor="ctr" anchorCtr="0"/>
          <a:lstStyle>
            <a:lvl1pPr algn="l">
              <a:defRPr sz="8000"/>
            </a:lvl1pPr>
          </a:lstStyle>
          <a:p>
            <a:r>
              <a:rPr lang="de-DE"/>
              <a:t>Mastertitelformat bearbeiten</a:t>
            </a:r>
            <a:endParaRPr lang="de-DE" dirty="0"/>
          </a:p>
        </p:txBody>
      </p:sp>
      <p:sp>
        <p:nvSpPr>
          <p:cNvPr id="5" name="Textplatzhalter 3"/>
          <p:cNvSpPr>
            <a:spLocks noGrp="1"/>
          </p:cNvSpPr>
          <p:nvPr>
            <p:ph type="body" sz="quarter" idx="10"/>
          </p:nvPr>
        </p:nvSpPr>
        <p:spPr>
          <a:xfrm>
            <a:off x="7218363" y="4770438"/>
            <a:ext cx="21618575" cy="1295400"/>
          </a:xfrm>
        </p:spPr>
        <p:txBody>
          <a:bodyPr lIns="180000">
            <a:normAutofit/>
          </a:bodyPr>
          <a:lstStyle>
            <a:lvl1pPr marL="0" indent="0">
              <a:buFontTx/>
              <a:buNone/>
              <a:defRPr sz="3200"/>
            </a:lvl1pPr>
          </a:lstStyle>
          <a:p>
            <a:pPr lvl="0"/>
            <a:r>
              <a:rPr lang="de-DE"/>
              <a:t>Mastertextformat bearbeiten</a:t>
            </a:r>
          </a:p>
        </p:txBody>
      </p:sp>
    </p:spTree>
    <p:extLst>
      <p:ext uri="{BB962C8B-B14F-4D97-AF65-F5344CB8AC3E}">
        <p14:creationId xmlns:p14="http://schemas.microsoft.com/office/powerpoint/2010/main" val="2675115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KHD_Kongressposter3 blau dt">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1513999" y="6431085"/>
            <a:ext cx="13378914" cy="5852664"/>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de-DE"/>
              <a:t>Mastertextformat bearbeiten</a:t>
            </a:r>
          </a:p>
        </p:txBody>
      </p:sp>
      <p:sp>
        <p:nvSpPr>
          <p:cNvPr id="4" name="Inhaltsplatzhalter 3"/>
          <p:cNvSpPr>
            <a:spLocks noGrp="1"/>
          </p:cNvSpPr>
          <p:nvPr>
            <p:ph sz="half" idx="2"/>
          </p:nvPr>
        </p:nvSpPr>
        <p:spPr>
          <a:xfrm>
            <a:off x="1513999" y="12283748"/>
            <a:ext cx="13378914" cy="29088090"/>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extplatzhalter 4"/>
          <p:cNvSpPr>
            <a:spLocks noGrp="1"/>
          </p:cNvSpPr>
          <p:nvPr>
            <p:ph type="body" sz="quarter" idx="3"/>
          </p:nvPr>
        </p:nvSpPr>
        <p:spPr>
          <a:xfrm>
            <a:off x="15381808" y="6431085"/>
            <a:ext cx="13384170" cy="5852664"/>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de-DE"/>
              <a:t>Mastertextformat bearbeiten</a:t>
            </a:r>
          </a:p>
        </p:txBody>
      </p:sp>
      <p:sp>
        <p:nvSpPr>
          <p:cNvPr id="6" name="Inhaltsplatzhalter 5"/>
          <p:cNvSpPr>
            <a:spLocks noGrp="1"/>
          </p:cNvSpPr>
          <p:nvPr>
            <p:ph sz="quarter" idx="4"/>
          </p:nvPr>
        </p:nvSpPr>
        <p:spPr>
          <a:xfrm>
            <a:off x="15381808" y="12283748"/>
            <a:ext cx="13384170" cy="29088090"/>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9" name="Titel 6"/>
          <p:cNvSpPr>
            <a:spLocks noGrp="1"/>
          </p:cNvSpPr>
          <p:nvPr>
            <p:ph type="title"/>
          </p:nvPr>
        </p:nvSpPr>
        <p:spPr>
          <a:xfrm>
            <a:off x="7218363" y="1457325"/>
            <a:ext cx="21510896" cy="3385098"/>
          </a:xfrm>
        </p:spPr>
        <p:txBody>
          <a:bodyPr anchor="ctr" anchorCtr="0"/>
          <a:lstStyle>
            <a:lvl1pPr algn="l">
              <a:defRPr sz="8000"/>
            </a:lvl1pPr>
          </a:lstStyle>
          <a:p>
            <a:r>
              <a:rPr lang="de-DE"/>
              <a:t>Mastertitelformat bearbeiten</a:t>
            </a:r>
            <a:endParaRPr lang="de-DE" dirty="0"/>
          </a:p>
        </p:txBody>
      </p:sp>
      <p:sp>
        <p:nvSpPr>
          <p:cNvPr id="8" name="Textplatzhalter 3"/>
          <p:cNvSpPr>
            <a:spLocks noGrp="1"/>
          </p:cNvSpPr>
          <p:nvPr>
            <p:ph type="body" sz="quarter" idx="10"/>
          </p:nvPr>
        </p:nvSpPr>
        <p:spPr>
          <a:xfrm>
            <a:off x="7218363" y="4770438"/>
            <a:ext cx="21618575" cy="1295400"/>
          </a:xfrm>
        </p:spPr>
        <p:txBody>
          <a:bodyPr lIns="180000">
            <a:normAutofit/>
          </a:bodyPr>
          <a:lstStyle>
            <a:lvl1pPr marL="0" indent="0">
              <a:buFontTx/>
              <a:buNone/>
              <a:defRPr sz="3200"/>
            </a:lvl1pPr>
          </a:lstStyle>
          <a:p>
            <a:pPr lvl="0"/>
            <a:r>
              <a:rPr lang="de-DE"/>
              <a:t>Mastertextformat bearbeiten</a:t>
            </a:r>
          </a:p>
        </p:txBody>
      </p:sp>
    </p:spTree>
    <p:extLst>
      <p:ext uri="{BB962C8B-B14F-4D97-AF65-F5344CB8AC3E}">
        <p14:creationId xmlns:p14="http://schemas.microsoft.com/office/powerpoint/2010/main" val="4210039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KHD_Kongressposter blau dt">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458913" y="6065838"/>
            <a:ext cx="27270346" cy="35306000"/>
          </a:xfrm>
        </p:spPr>
        <p:txBody>
          <a:bodyPr lIns="0" tIns="72000" rIns="0" bIns="72000"/>
          <a:lstStyle>
            <a:lvl1pPr marL="0" indent="0" algn="l">
              <a:buNone/>
              <a:defRPr>
                <a:solidFill>
                  <a:schemeClr val="tx2"/>
                </a:solidFill>
              </a:defRPr>
            </a:lvl1pPr>
            <a:lvl2pPr marL="2088215" indent="0" algn="ctr">
              <a:buNone/>
              <a:defRPr>
                <a:solidFill>
                  <a:schemeClr val="tx1">
                    <a:tint val="75000"/>
                  </a:schemeClr>
                </a:solidFill>
              </a:defRPr>
            </a:lvl2pPr>
            <a:lvl3pPr marL="4176431" indent="0" algn="ctr">
              <a:buNone/>
              <a:defRPr>
                <a:solidFill>
                  <a:schemeClr val="tx1">
                    <a:tint val="75000"/>
                  </a:schemeClr>
                </a:solidFill>
              </a:defRPr>
            </a:lvl3pPr>
            <a:lvl4pPr marL="6264646" indent="0" algn="ctr">
              <a:buNone/>
              <a:defRPr>
                <a:solidFill>
                  <a:schemeClr val="tx1">
                    <a:tint val="75000"/>
                  </a:schemeClr>
                </a:solidFill>
              </a:defRPr>
            </a:lvl4pPr>
            <a:lvl5pPr marL="8352861" indent="0" algn="ctr">
              <a:buNone/>
              <a:defRPr>
                <a:solidFill>
                  <a:schemeClr val="tx1">
                    <a:tint val="75000"/>
                  </a:schemeClr>
                </a:solidFill>
              </a:defRPr>
            </a:lvl5pPr>
            <a:lvl6pPr marL="10441076" indent="0" algn="ctr">
              <a:buNone/>
              <a:defRPr>
                <a:solidFill>
                  <a:schemeClr val="tx1">
                    <a:tint val="75000"/>
                  </a:schemeClr>
                </a:solidFill>
              </a:defRPr>
            </a:lvl6pPr>
            <a:lvl7pPr marL="12529292" indent="0" algn="ctr">
              <a:buNone/>
              <a:defRPr>
                <a:solidFill>
                  <a:schemeClr val="tx1">
                    <a:tint val="75000"/>
                  </a:schemeClr>
                </a:solidFill>
              </a:defRPr>
            </a:lvl7pPr>
            <a:lvl8pPr marL="14617507" indent="0" algn="ctr">
              <a:buNone/>
              <a:defRPr>
                <a:solidFill>
                  <a:schemeClr val="tx1">
                    <a:tint val="75000"/>
                  </a:schemeClr>
                </a:solidFill>
              </a:defRPr>
            </a:lvl8pPr>
            <a:lvl9pPr marL="16705722" indent="0" algn="ctr">
              <a:buNone/>
              <a:defRPr>
                <a:solidFill>
                  <a:schemeClr val="tx1">
                    <a:tint val="75000"/>
                  </a:schemeClr>
                </a:solidFill>
              </a:defRPr>
            </a:lvl9pPr>
          </a:lstStyle>
          <a:p>
            <a:r>
              <a:rPr lang="de-DE" dirty="0"/>
              <a:t>Formatvorlage des Untertitelmasters durch Klicken bearbeiten</a:t>
            </a:r>
          </a:p>
        </p:txBody>
      </p:sp>
      <p:sp>
        <p:nvSpPr>
          <p:cNvPr id="6" name="Titel 6"/>
          <p:cNvSpPr>
            <a:spLocks noGrp="1"/>
          </p:cNvSpPr>
          <p:nvPr>
            <p:ph type="title"/>
          </p:nvPr>
        </p:nvSpPr>
        <p:spPr>
          <a:xfrm>
            <a:off x="7218363" y="1457325"/>
            <a:ext cx="21510896" cy="3385098"/>
          </a:xfrm>
        </p:spPr>
        <p:txBody>
          <a:bodyPr anchor="ctr" anchorCtr="0"/>
          <a:lstStyle>
            <a:lvl1pPr algn="l">
              <a:defRPr sz="8000"/>
            </a:lvl1pPr>
          </a:lstStyle>
          <a:p>
            <a:r>
              <a:rPr lang="de-DE" dirty="0"/>
              <a:t>Titelmasterformat durch Klicken bearbeiten</a:t>
            </a:r>
          </a:p>
        </p:txBody>
      </p:sp>
      <p:sp>
        <p:nvSpPr>
          <p:cNvPr id="5" name="Textplatzhalter 3"/>
          <p:cNvSpPr>
            <a:spLocks noGrp="1"/>
          </p:cNvSpPr>
          <p:nvPr>
            <p:ph type="body" sz="quarter" idx="10"/>
          </p:nvPr>
        </p:nvSpPr>
        <p:spPr>
          <a:xfrm>
            <a:off x="7218363" y="4770438"/>
            <a:ext cx="21618575" cy="1295400"/>
          </a:xfrm>
        </p:spPr>
        <p:txBody>
          <a:bodyPr lIns="180000">
            <a:normAutofit/>
          </a:bodyPr>
          <a:lstStyle>
            <a:lvl1pPr marL="0" indent="0">
              <a:buFontTx/>
              <a:buNone/>
              <a:defRPr sz="3200"/>
            </a:lvl1pPr>
          </a:lstStyle>
          <a:p>
            <a:pPr lvl="0"/>
            <a:r>
              <a:rPr lang="de-DE" dirty="0"/>
              <a:t>Textmasterformat</a:t>
            </a:r>
          </a:p>
        </p:txBody>
      </p:sp>
    </p:spTree>
    <p:extLst>
      <p:ext uri="{BB962C8B-B14F-4D97-AF65-F5344CB8AC3E}">
        <p14:creationId xmlns:p14="http://schemas.microsoft.com/office/powerpoint/2010/main" val="3688709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KHD_Kongressposter3 blau dt">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1513999" y="6431085"/>
            <a:ext cx="13378914" cy="5852664"/>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de-DE" dirty="0"/>
              <a:t>Textmasterformat bearbeiten</a:t>
            </a:r>
          </a:p>
        </p:txBody>
      </p:sp>
      <p:sp>
        <p:nvSpPr>
          <p:cNvPr id="4" name="Inhaltsplatzhalter 3"/>
          <p:cNvSpPr>
            <a:spLocks noGrp="1"/>
          </p:cNvSpPr>
          <p:nvPr>
            <p:ph sz="half" idx="2"/>
          </p:nvPr>
        </p:nvSpPr>
        <p:spPr>
          <a:xfrm>
            <a:off x="1513999" y="12283748"/>
            <a:ext cx="13378914" cy="29088090"/>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extplatzhalter 4"/>
          <p:cNvSpPr>
            <a:spLocks noGrp="1"/>
          </p:cNvSpPr>
          <p:nvPr>
            <p:ph type="body" sz="quarter" idx="3"/>
          </p:nvPr>
        </p:nvSpPr>
        <p:spPr>
          <a:xfrm>
            <a:off x="15381808" y="6431085"/>
            <a:ext cx="13384170" cy="5852664"/>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de-DE"/>
              <a:t>Textmasterformat bearbeiten</a:t>
            </a:r>
          </a:p>
        </p:txBody>
      </p:sp>
      <p:sp>
        <p:nvSpPr>
          <p:cNvPr id="6" name="Inhaltsplatzhalter 5"/>
          <p:cNvSpPr>
            <a:spLocks noGrp="1"/>
          </p:cNvSpPr>
          <p:nvPr>
            <p:ph sz="quarter" idx="4"/>
          </p:nvPr>
        </p:nvSpPr>
        <p:spPr>
          <a:xfrm>
            <a:off x="15381808" y="12283748"/>
            <a:ext cx="13384170" cy="29088090"/>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9" name="Titel 6"/>
          <p:cNvSpPr>
            <a:spLocks noGrp="1"/>
          </p:cNvSpPr>
          <p:nvPr>
            <p:ph type="title"/>
          </p:nvPr>
        </p:nvSpPr>
        <p:spPr>
          <a:xfrm>
            <a:off x="7218363" y="1457325"/>
            <a:ext cx="21510896" cy="3385098"/>
          </a:xfrm>
        </p:spPr>
        <p:txBody>
          <a:bodyPr anchor="ctr" anchorCtr="0"/>
          <a:lstStyle>
            <a:lvl1pPr algn="l">
              <a:defRPr sz="8000"/>
            </a:lvl1pPr>
          </a:lstStyle>
          <a:p>
            <a:r>
              <a:rPr lang="de-DE" dirty="0"/>
              <a:t>Titelmasterformat durch Klicken bearbeiten</a:t>
            </a:r>
          </a:p>
        </p:txBody>
      </p:sp>
      <p:sp>
        <p:nvSpPr>
          <p:cNvPr id="8" name="Textplatzhalter 3"/>
          <p:cNvSpPr>
            <a:spLocks noGrp="1"/>
          </p:cNvSpPr>
          <p:nvPr>
            <p:ph type="body" sz="quarter" idx="10"/>
          </p:nvPr>
        </p:nvSpPr>
        <p:spPr>
          <a:xfrm>
            <a:off x="7218363" y="4770438"/>
            <a:ext cx="21618575" cy="1295400"/>
          </a:xfrm>
        </p:spPr>
        <p:txBody>
          <a:bodyPr lIns="180000">
            <a:normAutofit/>
          </a:bodyPr>
          <a:lstStyle>
            <a:lvl1pPr marL="0" indent="0">
              <a:buFontTx/>
              <a:buNone/>
              <a:defRPr sz="3200"/>
            </a:lvl1pPr>
          </a:lstStyle>
          <a:p>
            <a:pPr lvl="0"/>
            <a:r>
              <a:rPr lang="de-DE" dirty="0"/>
              <a:t>Textmasterformat</a:t>
            </a:r>
          </a:p>
        </p:txBody>
      </p:sp>
    </p:spTree>
    <p:extLst>
      <p:ext uri="{BB962C8B-B14F-4D97-AF65-F5344CB8AC3E}">
        <p14:creationId xmlns:p14="http://schemas.microsoft.com/office/powerpoint/2010/main" val="3919077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KHD_Kongressposter blau dt">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458913" y="6065838"/>
            <a:ext cx="27270346" cy="35306000"/>
          </a:xfrm>
        </p:spPr>
        <p:txBody>
          <a:bodyPr lIns="0" tIns="72000" rIns="0" bIns="72000"/>
          <a:lstStyle>
            <a:lvl1pPr marL="0" indent="0" algn="l">
              <a:buNone/>
              <a:defRPr>
                <a:solidFill>
                  <a:schemeClr val="tx2"/>
                </a:solidFill>
              </a:defRPr>
            </a:lvl1pPr>
            <a:lvl2pPr marL="2088215" indent="0" algn="ctr">
              <a:buNone/>
              <a:defRPr>
                <a:solidFill>
                  <a:schemeClr val="tx1">
                    <a:tint val="75000"/>
                  </a:schemeClr>
                </a:solidFill>
              </a:defRPr>
            </a:lvl2pPr>
            <a:lvl3pPr marL="4176431" indent="0" algn="ctr">
              <a:buNone/>
              <a:defRPr>
                <a:solidFill>
                  <a:schemeClr val="tx1">
                    <a:tint val="75000"/>
                  </a:schemeClr>
                </a:solidFill>
              </a:defRPr>
            </a:lvl3pPr>
            <a:lvl4pPr marL="6264646" indent="0" algn="ctr">
              <a:buNone/>
              <a:defRPr>
                <a:solidFill>
                  <a:schemeClr val="tx1">
                    <a:tint val="75000"/>
                  </a:schemeClr>
                </a:solidFill>
              </a:defRPr>
            </a:lvl4pPr>
            <a:lvl5pPr marL="8352861" indent="0" algn="ctr">
              <a:buNone/>
              <a:defRPr>
                <a:solidFill>
                  <a:schemeClr val="tx1">
                    <a:tint val="75000"/>
                  </a:schemeClr>
                </a:solidFill>
              </a:defRPr>
            </a:lvl5pPr>
            <a:lvl6pPr marL="10441076" indent="0" algn="ctr">
              <a:buNone/>
              <a:defRPr>
                <a:solidFill>
                  <a:schemeClr val="tx1">
                    <a:tint val="75000"/>
                  </a:schemeClr>
                </a:solidFill>
              </a:defRPr>
            </a:lvl6pPr>
            <a:lvl7pPr marL="12529292" indent="0" algn="ctr">
              <a:buNone/>
              <a:defRPr>
                <a:solidFill>
                  <a:schemeClr val="tx1">
                    <a:tint val="75000"/>
                  </a:schemeClr>
                </a:solidFill>
              </a:defRPr>
            </a:lvl7pPr>
            <a:lvl8pPr marL="14617507" indent="0" algn="ctr">
              <a:buNone/>
              <a:defRPr>
                <a:solidFill>
                  <a:schemeClr val="tx1">
                    <a:tint val="75000"/>
                  </a:schemeClr>
                </a:solidFill>
              </a:defRPr>
            </a:lvl8pPr>
            <a:lvl9pPr marL="16705722" indent="0" algn="ctr">
              <a:buNone/>
              <a:defRPr>
                <a:solidFill>
                  <a:schemeClr val="tx1">
                    <a:tint val="75000"/>
                  </a:schemeClr>
                </a:solidFill>
              </a:defRPr>
            </a:lvl9pPr>
          </a:lstStyle>
          <a:p>
            <a:r>
              <a:rPr lang="de-DE" dirty="0"/>
              <a:t>Formatvorlage des Untertitelmasters durch Klicken bearbeiten</a:t>
            </a:r>
          </a:p>
        </p:txBody>
      </p:sp>
      <p:sp>
        <p:nvSpPr>
          <p:cNvPr id="6" name="Titel 6"/>
          <p:cNvSpPr>
            <a:spLocks noGrp="1"/>
          </p:cNvSpPr>
          <p:nvPr>
            <p:ph type="title"/>
          </p:nvPr>
        </p:nvSpPr>
        <p:spPr>
          <a:xfrm>
            <a:off x="7218363" y="1457325"/>
            <a:ext cx="21510896" cy="3385098"/>
          </a:xfrm>
        </p:spPr>
        <p:txBody>
          <a:bodyPr anchor="ctr" anchorCtr="0"/>
          <a:lstStyle>
            <a:lvl1pPr algn="l">
              <a:defRPr sz="8000"/>
            </a:lvl1pPr>
          </a:lstStyle>
          <a:p>
            <a:r>
              <a:rPr lang="de-DE" dirty="0"/>
              <a:t>Titelmasterformat durch Klicken bearbeiten</a:t>
            </a:r>
          </a:p>
        </p:txBody>
      </p:sp>
      <p:sp>
        <p:nvSpPr>
          <p:cNvPr id="5" name="Textplatzhalter 3"/>
          <p:cNvSpPr>
            <a:spLocks noGrp="1"/>
          </p:cNvSpPr>
          <p:nvPr>
            <p:ph type="body" sz="quarter" idx="10"/>
          </p:nvPr>
        </p:nvSpPr>
        <p:spPr>
          <a:xfrm>
            <a:off x="7218363" y="4770438"/>
            <a:ext cx="21618575" cy="1295400"/>
          </a:xfrm>
        </p:spPr>
        <p:txBody>
          <a:bodyPr lIns="180000">
            <a:normAutofit/>
          </a:bodyPr>
          <a:lstStyle>
            <a:lvl1pPr marL="0" indent="0">
              <a:buFontTx/>
              <a:buNone/>
              <a:defRPr sz="3200"/>
            </a:lvl1pPr>
          </a:lstStyle>
          <a:p>
            <a:pPr lvl="0"/>
            <a:r>
              <a:rPr lang="de-DE" dirty="0"/>
              <a:t>Textmasterformat</a:t>
            </a:r>
          </a:p>
        </p:txBody>
      </p:sp>
    </p:spTree>
    <p:extLst>
      <p:ext uri="{BB962C8B-B14F-4D97-AF65-F5344CB8AC3E}">
        <p14:creationId xmlns:p14="http://schemas.microsoft.com/office/powerpoint/2010/main" val="2271848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KHD_Kongressposter3 blau dt">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1513999" y="6431085"/>
            <a:ext cx="13378914" cy="5852664"/>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de-DE" dirty="0"/>
              <a:t>Textmasterformat bearbeiten</a:t>
            </a:r>
          </a:p>
        </p:txBody>
      </p:sp>
      <p:sp>
        <p:nvSpPr>
          <p:cNvPr id="4" name="Inhaltsplatzhalter 3"/>
          <p:cNvSpPr>
            <a:spLocks noGrp="1"/>
          </p:cNvSpPr>
          <p:nvPr>
            <p:ph sz="half" idx="2"/>
          </p:nvPr>
        </p:nvSpPr>
        <p:spPr>
          <a:xfrm>
            <a:off x="1513999" y="12283748"/>
            <a:ext cx="13378914" cy="29088090"/>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extplatzhalter 4"/>
          <p:cNvSpPr>
            <a:spLocks noGrp="1"/>
          </p:cNvSpPr>
          <p:nvPr>
            <p:ph type="body" sz="quarter" idx="3"/>
          </p:nvPr>
        </p:nvSpPr>
        <p:spPr>
          <a:xfrm>
            <a:off x="15381808" y="6431085"/>
            <a:ext cx="13384170" cy="5852664"/>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de-DE"/>
              <a:t>Textmasterformat bearbeiten</a:t>
            </a:r>
          </a:p>
        </p:txBody>
      </p:sp>
      <p:sp>
        <p:nvSpPr>
          <p:cNvPr id="6" name="Inhaltsplatzhalter 5"/>
          <p:cNvSpPr>
            <a:spLocks noGrp="1"/>
          </p:cNvSpPr>
          <p:nvPr>
            <p:ph sz="quarter" idx="4"/>
          </p:nvPr>
        </p:nvSpPr>
        <p:spPr>
          <a:xfrm>
            <a:off x="15381808" y="12283748"/>
            <a:ext cx="13384170" cy="29088090"/>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9" name="Titel 6"/>
          <p:cNvSpPr>
            <a:spLocks noGrp="1"/>
          </p:cNvSpPr>
          <p:nvPr>
            <p:ph type="title"/>
          </p:nvPr>
        </p:nvSpPr>
        <p:spPr>
          <a:xfrm>
            <a:off x="7218363" y="1457325"/>
            <a:ext cx="21510896" cy="3385098"/>
          </a:xfrm>
        </p:spPr>
        <p:txBody>
          <a:bodyPr anchor="ctr" anchorCtr="0"/>
          <a:lstStyle>
            <a:lvl1pPr algn="l">
              <a:defRPr sz="8000"/>
            </a:lvl1pPr>
          </a:lstStyle>
          <a:p>
            <a:r>
              <a:rPr lang="de-DE" dirty="0"/>
              <a:t>Titelmasterformat durch Klicken bearbeiten</a:t>
            </a:r>
          </a:p>
        </p:txBody>
      </p:sp>
      <p:sp>
        <p:nvSpPr>
          <p:cNvPr id="8" name="Textplatzhalter 3"/>
          <p:cNvSpPr>
            <a:spLocks noGrp="1"/>
          </p:cNvSpPr>
          <p:nvPr>
            <p:ph type="body" sz="quarter" idx="10"/>
          </p:nvPr>
        </p:nvSpPr>
        <p:spPr>
          <a:xfrm>
            <a:off x="7218363" y="4770438"/>
            <a:ext cx="21618575" cy="1295400"/>
          </a:xfrm>
        </p:spPr>
        <p:txBody>
          <a:bodyPr lIns="180000">
            <a:normAutofit/>
          </a:bodyPr>
          <a:lstStyle>
            <a:lvl1pPr marL="0" indent="0">
              <a:buFontTx/>
              <a:buNone/>
              <a:defRPr sz="3200"/>
            </a:lvl1pPr>
          </a:lstStyle>
          <a:p>
            <a:pPr lvl="0"/>
            <a:r>
              <a:rPr lang="de-DE" dirty="0"/>
              <a:t>Textmasterformat</a:t>
            </a:r>
          </a:p>
        </p:txBody>
      </p:sp>
    </p:spTree>
    <p:extLst>
      <p:ext uri="{BB962C8B-B14F-4D97-AF65-F5344CB8AC3E}">
        <p14:creationId xmlns:p14="http://schemas.microsoft.com/office/powerpoint/2010/main" val="15301039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UKHD_Kongressposter blau dt">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458913" y="6065838"/>
            <a:ext cx="27270346" cy="35306000"/>
          </a:xfrm>
        </p:spPr>
        <p:txBody>
          <a:bodyPr lIns="0" tIns="72000" rIns="0" bIns="72000"/>
          <a:lstStyle>
            <a:lvl1pPr marL="0" indent="0" algn="l">
              <a:buNone/>
              <a:defRPr>
                <a:solidFill>
                  <a:schemeClr val="tx2"/>
                </a:solidFill>
              </a:defRPr>
            </a:lvl1pPr>
            <a:lvl2pPr marL="2088215" indent="0" algn="ctr">
              <a:buNone/>
              <a:defRPr>
                <a:solidFill>
                  <a:schemeClr val="tx1">
                    <a:tint val="75000"/>
                  </a:schemeClr>
                </a:solidFill>
              </a:defRPr>
            </a:lvl2pPr>
            <a:lvl3pPr marL="4176431" indent="0" algn="ctr">
              <a:buNone/>
              <a:defRPr>
                <a:solidFill>
                  <a:schemeClr val="tx1">
                    <a:tint val="75000"/>
                  </a:schemeClr>
                </a:solidFill>
              </a:defRPr>
            </a:lvl3pPr>
            <a:lvl4pPr marL="6264646" indent="0" algn="ctr">
              <a:buNone/>
              <a:defRPr>
                <a:solidFill>
                  <a:schemeClr val="tx1">
                    <a:tint val="75000"/>
                  </a:schemeClr>
                </a:solidFill>
              </a:defRPr>
            </a:lvl4pPr>
            <a:lvl5pPr marL="8352861" indent="0" algn="ctr">
              <a:buNone/>
              <a:defRPr>
                <a:solidFill>
                  <a:schemeClr val="tx1">
                    <a:tint val="75000"/>
                  </a:schemeClr>
                </a:solidFill>
              </a:defRPr>
            </a:lvl5pPr>
            <a:lvl6pPr marL="10441076" indent="0" algn="ctr">
              <a:buNone/>
              <a:defRPr>
                <a:solidFill>
                  <a:schemeClr val="tx1">
                    <a:tint val="75000"/>
                  </a:schemeClr>
                </a:solidFill>
              </a:defRPr>
            </a:lvl6pPr>
            <a:lvl7pPr marL="12529292" indent="0" algn="ctr">
              <a:buNone/>
              <a:defRPr>
                <a:solidFill>
                  <a:schemeClr val="tx1">
                    <a:tint val="75000"/>
                  </a:schemeClr>
                </a:solidFill>
              </a:defRPr>
            </a:lvl7pPr>
            <a:lvl8pPr marL="14617507" indent="0" algn="ctr">
              <a:buNone/>
              <a:defRPr>
                <a:solidFill>
                  <a:schemeClr val="tx1">
                    <a:tint val="75000"/>
                  </a:schemeClr>
                </a:solidFill>
              </a:defRPr>
            </a:lvl8pPr>
            <a:lvl9pPr marL="16705722" indent="0" algn="ctr">
              <a:buNone/>
              <a:defRPr>
                <a:solidFill>
                  <a:schemeClr val="tx1">
                    <a:tint val="75000"/>
                  </a:schemeClr>
                </a:solidFill>
              </a:defRPr>
            </a:lvl9pPr>
          </a:lstStyle>
          <a:p>
            <a:r>
              <a:rPr lang="de-DE" dirty="0"/>
              <a:t>Formatvorlage des Untertitelmasters durch Klicken bearbeiten</a:t>
            </a:r>
          </a:p>
        </p:txBody>
      </p:sp>
      <p:sp>
        <p:nvSpPr>
          <p:cNvPr id="6" name="Titel 6"/>
          <p:cNvSpPr>
            <a:spLocks noGrp="1"/>
          </p:cNvSpPr>
          <p:nvPr>
            <p:ph type="title"/>
          </p:nvPr>
        </p:nvSpPr>
        <p:spPr>
          <a:xfrm>
            <a:off x="7218363" y="1457325"/>
            <a:ext cx="21510896" cy="3385098"/>
          </a:xfrm>
        </p:spPr>
        <p:txBody>
          <a:bodyPr anchor="ctr" anchorCtr="0"/>
          <a:lstStyle>
            <a:lvl1pPr algn="l">
              <a:defRPr sz="8000"/>
            </a:lvl1pPr>
          </a:lstStyle>
          <a:p>
            <a:r>
              <a:rPr lang="de-DE" dirty="0"/>
              <a:t>Titelmasterformat durch Klicken bearbeiten</a:t>
            </a:r>
          </a:p>
        </p:txBody>
      </p:sp>
      <p:sp>
        <p:nvSpPr>
          <p:cNvPr id="5" name="Textplatzhalter 3"/>
          <p:cNvSpPr>
            <a:spLocks noGrp="1"/>
          </p:cNvSpPr>
          <p:nvPr>
            <p:ph type="body" sz="quarter" idx="10"/>
          </p:nvPr>
        </p:nvSpPr>
        <p:spPr>
          <a:xfrm>
            <a:off x="7218363" y="4770438"/>
            <a:ext cx="21618575" cy="1295400"/>
          </a:xfrm>
        </p:spPr>
        <p:txBody>
          <a:bodyPr lIns="180000">
            <a:normAutofit/>
          </a:bodyPr>
          <a:lstStyle>
            <a:lvl1pPr marL="0" indent="0">
              <a:buFontTx/>
              <a:buNone/>
              <a:defRPr sz="3200"/>
            </a:lvl1pPr>
          </a:lstStyle>
          <a:p>
            <a:pPr lvl="0"/>
            <a:r>
              <a:rPr lang="de-DE" dirty="0"/>
              <a:t>Textmasterformat</a:t>
            </a:r>
          </a:p>
        </p:txBody>
      </p:sp>
    </p:spTree>
    <p:extLst>
      <p:ext uri="{BB962C8B-B14F-4D97-AF65-F5344CB8AC3E}">
        <p14:creationId xmlns:p14="http://schemas.microsoft.com/office/powerpoint/2010/main" val="2975870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KHD_Kongressposter3 blau dt">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1513999" y="6431085"/>
            <a:ext cx="13378914" cy="5852664"/>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de-DE" dirty="0"/>
              <a:t>Textmasterformat bearbeiten</a:t>
            </a:r>
          </a:p>
        </p:txBody>
      </p:sp>
      <p:sp>
        <p:nvSpPr>
          <p:cNvPr id="4" name="Inhaltsplatzhalter 3"/>
          <p:cNvSpPr>
            <a:spLocks noGrp="1"/>
          </p:cNvSpPr>
          <p:nvPr>
            <p:ph sz="half" idx="2"/>
          </p:nvPr>
        </p:nvSpPr>
        <p:spPr>
          <a:xfrm>
            <a:off x="1513999" y="12283748"/>
            <a:ext cx="13378914" cy="29088090"/>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extplatzhalter 4"/>
          <p:cNvSpPr>
            <a:spLocks noGrp="1"/>
          </p:cNvSpPr>
          <p:nvPr>
            <p:ph type="body" sz="quarter" idx="3"/>
          </p:nvPr>
        </p:nvSpPr>
        <p:spPr>
          <a:xfrm>
            <a:off x="15381808" y="6431085"/>
            <a:ext cx="13384170" cy="5852664"/>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de-DE"/>
              <a:t>Textmasterformat bearbeiten</a:t>
            </a:r>
          </a:p>
        </p:txBody>
      </p:sp>
      <p:sp>
        <p:nvSpPr>
          <p:cNvPr id="6" name="Inhaltsplatzhalter 5"/>
          <p:cNvSpPr>
            <a:spLocks noGrp="1"/>
          </p:cNvSpPr>
          <p:nvPr>
            <p:ph sz="quarter" idx="4"/>
          </p:nvPr>
        </p:nvSpPr>
        <p:spPr>
          <a:xfrm>
            <a:off x="15381808" y="12283748"/>
            <a:ext cx="13384170" cy="29088090"/>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9" name="Titel 6"/>
          <p:cNvSpPr>
            <a:spLocks noGrp="1"/>
          </p:cNvSpPr>
          <p:nvPr>
            <p:ph type="title"/>
          </p:nvPr>
        </p:nvSpPr>
        <p:spPr>
          <a:xfrm>
            <a:off x="7218363" y="1457325"/>
            <a:ext cx="21510896" cy="3385098"/>
          </a:xfrm>
        </p:spPr>
        <p:txBody>
          <a:bodyPr anchor="ctr" anchorCtr="0"/>
          <a:lstStyle>
            <a:lvl1pPr algn="l">
              <a:defRPr sz="8000"/>
            </a:lvl1pPr>
          </a:lstStyle>
          <a:p>
            <a:r>
              <a:rPr lang="de-DE" dirty="0"/>
              <a:t>Titelmasterformat durch Klicken bearbeiten</a:t>
            </a:r>
          </a:p>
        </p:txBody>
      </p:sp>
      <p:sp>
        <p:nvSpPr>
          <p:cNvPr id="8" name="Textplatzhalter 3"/>
          <p:cNvSpPr>
            <a:spLocks noGrp="1"/>
          </p:cNvSpPr>
          <p:nvPr>
            <p:ph type="body" sz="quarter" idx="10"/>
          </p:nvPr>
        </p:nvSpPr>
        <p:spPr>
          <a:xfrm>
            <a:off x="7218363" y="4770438"/>
            <a:ext cx="21618575" cy="1295400"/>
          </a:xfrm>
        </p:spPr>
        <p:txBody>
          <a:bodyPr lIns="180000">
            <a:normAutofit/>
          </a:bodyPr>
          <a:lstStyle>
            <a:lvl1pPr marL="0" indent="0">
              <a:buFontTx/>
              <a:buNone/>
              <a:defRPr sz="3200"/>
            </a:lvl1pPr>
          </a:lstStyle>
          <a:p>
            <a:pPr lvl="0"/>
            <a:r>
              <a:rPr lang="de-DE" dirty="0"/>
              <a:t>Textmasterformat</a:t>
            </a:r>
          </a:p>
        </p:txBody>
      </p:sp>
    </p:spTree>
    <p:extLst>
      <p:ext uri="{BB962C8B-B14F-4D97-AF65-F5344CB8AC3E}">
        <p14:creationId xmlns:p14="http://schemas.microsoft.com/office/powerpoint/2010/main" val="3514626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UKHD_Kongressposter blau dt">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458913" y="6065838"/>
            <a:ext cx="27270346" cy="35306000"/>
          </a:xfrm>
        </p:spPr>
        <p:txBody>
          <a:bodyPr lIns="0" tIns="72000" rIns="0" bIns="72000"/>
          <a:lstStyle>
            <a:lvl1pPr marL="0" indent="0" algn="l">
              <a:buNone/>
              <a:defRPr>
                <a:solidFill>
                  <a:schemeClr val="tx2"/>
                </a:solidFill>
              </a:defRPr>
            </a:lvl1pPr>
            <a:lvl2pPr marL="2088215" indent="0" algn="ctr">
              <a:buNone/>
              <a:defRPr>
                <a:solidFill>
                  <a:schemeClr val="tx1">
                    <a:tint val="75000"/>
                  </a:schemeClr>
                </a:solidFill>
              </a:defRPr>
            </a:lvl2pPr>
            <a:lvl3pPr marL="4176431" indent="0" algn="ctr">
              <a:buNone/>
              <a:defRPr>
                <a:solidFill>
                  <a:schemeClr val="tx1">
                    <a:tint val="75000"/>
                  </a:schemeClr>
                </a:solidFill>
              </a:defRPr>
            </a:lvl3pPr>
            <a:lvl4pPr marL="6264646" indent="0" algn="ctr">
              <a:buNone/>
              <a:defRPr>
                <a:solidFill>
                  <a:schemeClr val="tx1">
                    <a:tint val="75000"/>
                  </a:schemeClr>
                </a:solidFill>
              </a:defRPr>
            </a:lvl4pPr>
            <a:lvl5pPr marL="8352861" indent="0" algn="ctr">
              <a:buNone/>
              <a:defRPr>
                <a:solidFill>
                  <a:schemeClr val="tx1">
                    <a:tint val="75000"/>
                  </a:schemeClr>
                </a:solidFill>
              </a:defRPr>
            </a:lvl5pPr>
            <a:lvl6pPr marL="10441076" indent="0" algn="ctr">
              <a:buNone/>
              <a:defRPr>
                <a:solidFill>
                  <a:schemeClr val="tx1">
                    <a:tint val="75000"/>
                  </a:schemeClr>
                </a:solidFill>
              </a:defRPr>
            </a:lvl6pPr>
            <a:lvl7pPr marL="12529292" indent="0" algn="ctr">
              <a:buNone/>
              <a:defRPr>
                <a:solidFill>
                  <a:schemeClr val="tx1">
                    <a:tint val="75000"/>
                  </a:schemeClr>
                </a:solidFill>
              </a:defRPr>
            </a:lvl7pPr>
            <a:lvl8pPr marL="14617507" indent="0" algn="ctr">
              <a:buNone/>
              <a:defRPr>
                <a:solidFill>
                  <a:schemeClr val="tx1">
                    <a:tint val="75000"/>
                  </a:schemeClr>
                </a:solidFill>
              </a:defRPr>
            </a:lvl8pPr>
            <a:lvl9pPr marL="16705722" indent="0" algn="ctr">
              <a:buNone/>
              <a:defRPr>
                <a:solidFill>
                  <a:schemeClr val="tx1">
                    <a:tint val="75000"/>
                  </a:schemeClr>
                </a:solidFill>
              </a:defRPr>
            </a:lvl9pPr>
          </a:lstStyle>
          <a:p>
            <a:r>
              <a:rPr lang="de-DE" dirty="0"/>
              <a:t>Formatvorlage des Untertitelmasters durch Klicken bearbeiten</a:t>
            </a:r>
          </a:p>
        </p:txBody>
      </p:sp>
      <p:sp>
        <p:nvSpPr>
          <p:cNvPr id="6" name="Titel 6"/>
          <p:cNvSpPr>
            <a:spLocks noGrp="1"/>
          </p:cNvSpPr>
          <p:nvPr>
            <p:ph type="title"/>
          </p:nvPr>
        </p:nvSpPr>
        <p:spPr>
          <a:xfrm>
            <a:off x="7218363" y="1457325"/>
            <a:ext cx="21510896" cy="3385098"/>
          </a:xfrm>
        </p:spPr>
        <p:txBody>
          <a:bodyPr anchor="ctr" anchorCtr="0"/>
          <a:lstStyle>
            <a:lvl1pPr algn="l">
              <a:defRPr sz="8000"/>
            </a:lvl1pPr>
          </a:lstStyle>
          <a:p>
            <a:r>
              <a:rPr lang="de-DE" dirty="0"/>
              <a:t>Titelmasterformat durch Klicken bearbeiten</a:t>
            </a:r>
          </a:p>
        </p:txBody>
      </p:sp>
      <p:sp>
        <p:nvSpPr>
          <p:cNvPr id="5" name="Textplatzhalter 3"/>
          <p:cNvSpPr>
            <a:spLocks noGrp="1"/>
          </p:cNvSpPr>
          <p:nvPr>
            <p:ph type="body" sz="quarter" idx="10"/>
          </p:nvPr>
        </p:nvSpPr>
        <p:spPr>
          <a:xfrm>
            <a:off x="7218363" y="4770438"/>
            <a:ext cx="21618575" cy="1295400"/>
          </a:xfrm>
        </p:spPr>
        <p:txBody>
          <a:bodyPr lIns="180000">
            <a:normAutofit/>
          </a:bodyPr>
          <a:lstStyle>
            <a:lvl1pPr marL="0" indent="0">
              <a:buFontTx/>
              <a:buNone/>
              <a:defRPr sz="3200"/>
            </a:lvl1pPr>
          </a:lstStyle>
          <a:p>
            <a:pPr lvl="0"/>
            <a:r>
              <a:rPr lang="de-DE" dirty="0"/>
              <a:t>Textmasterformat</a:t>
            </a:r>
          </a:p>
        </p:txBody>
      </p:sp>
    </p:spTree>
    <p:extLst>
      <p:ext uri="{BB962C8B-B14F-4D97-AF65-F5344CB8AC3E}">
        <p14:creationId xmlns:p14="http://schemas.microsoft.com/office/powerpoint/2010/main" val="3406119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KHD_Kongressposter3 blau dt">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1513999" y="6431085"/>
            <a:ext cx="13378914" cy="5852664"/>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de-DE" dirty="0"/>
              <a:t>Textmasterformat bearbeiten</a:t>
            </a:r>
          </a:p>
        </p:txBody>
      </p:sp>
      <p:sp>
        <p:nvSpPr>
          <p:cNvPr id="4" name="Inhaltsplatzhalter 3"/>
          <p:cNvSpPr>
            <a:spLocks noGrp="1"/>
          </p:cNvSpPr>
          <p:nvPr>
            <p:ph sz="half" idx="2"/>
          </p:nvPr>
        </p:nvSpPr>
        <p:spPr>
          <a:xfrm>
            <a:off x="1513999" y="12283748"/>
            <a:ext cx="13378914" cy="29088090"/>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extplatzhalter 4"/>
          <p:cNvSpPr>
            <a:spLocks noGrp="1"/>
          </p:cNvSpPr>
          <p:nvPr>
            <p:ph type="body" sz="quarter" idx="3"/>
          </p:nvPr>
        </p:nvSpPr>
        <p:spPr>
          <a:xfrm>
            <a:off x="15381808" y="6431085"/>
            <a:ext cx="13384170" cy="5852664"/>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de-DE"/>
              <a:t>Textmasterformat bearbeiten</a:t>
            </a:r>
          </a:p>
        </p:txBody>
      </p:sp>
      <p:sp>
        <p:nvSpPr>
          <p:cNvPr id="6" name="Inhaltsplatzhalter 5"/>
          <p:cNvSpPr>
            <a:spLocks noGrp="1"/>
          </p:cNvSpPr>
          <p:nvPr>
            <p:ph sz="quarter" idx="4"/>
          </p:nvPr>
        </p:nvSpPr>
        <p:spPr>
          <a:xfrm>
            <a:off x="15381808" y="12283748"/>
            <a:ext cx="13384170" cy="29088090"/>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9" name="Titel 6"/>
          <p:cNvSpPr>
            <a:spLocks noGrp="1"/>
          </p:cNvSpPr>
          <p:nvPr>
            <p:ph type="title"/>
          </p:nvPr>
        </p:nvSpPr>
        <p:spPr>
          <a:xfrm>
            <a:off x="7218363" y="1457325"/>
            <a:ext cx="21510896" cy="3385098"/>
          </a:xfrm>
        </p:spPr>
        <p:txBody>
          <a:bodyPr anchor="ctr" anchorCtr="0"/>
          <a:lstStyle>
            <a:lvl1pPr algn="l">
              <a:defRPr sz="8000"/>
            </a:lvl1pPr>
          </a:lstStyle>
          <a:p>
            <a:r>
              <a:rPr lang="de-DE" dirty="0"/>
              <a:t>Titelmasterformat durch Klicken bearbeiten</a:t>
            </a:r>
          </a:p>
        </p:txBody>
      </p:sp>
      <p:sp>
        <p:nvSpPr>
          <p:cNvPr id="8" name="Textplatzhalter 3"/>
          <p:cNvSpPr>
            <a:spLocks noGrp="1"/>
          </p:cNvSpPr>
          <p:nvPr>
            <p:ph type="body" sz="quarter" idx="10"/>
          </p:nvPr>
        </p:nvSpPr>
        <p:spPr>
          <a:xfrm>
            <a:off x="7218363" y="4770438"/>
            <a:ext cx="21618575" cy="1295400"/>
          </a:xfrm>
        </p:spPr>
        <p:txBody>
          <a:bodyPr lIns="180000">
            <a:normAutofit/>
          </a:bodyPr>
          <a:lstStyle>
            <a:lvl1pPr marL="0" indent="0">
              <a:buFontTx/>
              <a:buNone/>
              <a:defRPr sz="3200"/>
            </a:lvl1pPr>
          </a:lstStyle>
          <a:p>
            <a:pPr lvl="0"/>
            <a:r>
              <a:rPr lang="de-DE" dirty="0"/>
              <a:t>Textmasterformat</a:t>
            </a:r>
          </a:p>
        </p:txBody>
      </p:sp>
    </p:spTree>
    <p:extLst>
      <p:ext uri="{BB962C8B-B14F-4D97-AF65-F5344CB8AC3E}">
        <p14:creationId xmlns:p14="http://schemas.microsoft.com/office/powerpoint/2010/main" val="1234242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UKHD_Kongressposter blau dt">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458913" y="6065838"/>
            <a:ext cx="27270346" cy="35306000"/>
          </a:xfrm>
        </p:spPr>
        <p:txBody>
          <a:bodyPr lIns="0" tIns="72000" rIns="0" bIns="72000"/>
          <a:lstStyle>
            <a:lvl1pPr marL="0" indent="0" algn="l">
              <a:buNone/>
              <a:defRPr>
                <a:solidFill>
                  <a:schemeClr val="tx2"/>
                </a:solidFill>
              </a:defRPr>
            </a:lvl1pPr>
            <a:lvl2pPr marL="2088215" indent="0" algn="ctr">
              <a:buNone/>
              <a:defRPr>
                <a:solidFill>
                  <a:schemeClr val="tx1">
                    <a:tint val="75000"/>
                  </a:schemeClr>
                </a:solidFill>
              </a:defRPr>
            </a:lvl2pPr>
            <a:lvl3pPr marL="4176431" indent="0" algn="ctr">
              <a:buNone/>
              <a:defRPr>
                <a:solidFill>
                  <a:schemeClr val="tx1">
                    <a:tint val="75000"/>
                  </a:schemeClr>
                </a:solidFill>
              </a:defRPr>
            </a:lvl3pPr>
            <a:lvl4pPr marL="6264646" indent="0" algn="ctr">
              <a:buNone/>
              <a:defRPr>
                <a:solidFill>
                  <a:schemeClr val="tx1">
                    <a:tint val="75000"/>
                  </a:schemeClr>
                </a:solidFill>
              </a:defRPr>
            </a:lvl4pPr>
            <a:lvl5pPr marL="8352861" indent="0" algn="ctr">
              <a:buNone/>
              <a:defRPr>
                <a:solidFill>
                  <a:schemeClr val="tx1">
                    <a:tint val="75000"/>
                  </a:schemeClr>
                </a:solidFill>
              </a:defRPr>
            </a:lvl5pPr>
            <a:lvl6pPr marL="10441076" indent="0" algn="ctr">
              <a:buNone/>
              <a:defRPr>
                <a:solidFill>
                  <a:schemeClr val="tx1">
                    <a:tint val="75000"/>
                  </a:schemeClr>
                </a:solidFill>
              </a:defRPr>
            </a:lvl6pPr>
            <a:lvl7pPr marL="12529292" indent="0" algn="ctr">
              <a:buNone/>
              <a:defRPr>
                <a:solidFill>
                  <a:schemeClr val="tx1">
                    <a:tint val="75000"/>
                  </a:schemeClr>
                </a:solidFill>
              </a:defRPr>
            </a:lvl7pPr>
            <a:lvl8pPr marL="14617507" indent="0" algn="ctr">
              <a:buNone/>
              <a:defRPr>
                <a:solidFill>
                  <a:schemeClr val="tx1">
                    <a:tint val="75000"/>
                  </a:schemeClr>
                </a:solidFill>
              </a:defRPr>
            </a:lvl8pPr>
            <a:lvl9pPr marL="16705722" indent="0" algn="ctr">
              <a:buNone/>
              <a:defRPr>
                <a:solidFill>
                  <a:schemeClr val="tx1">
                    <a:tint val="75000"/>
                  </a:schemeClr>
                </a:solidFill>
              </a:defRPr>
            </a:lvl9pPr>
          </a:lstStyle>
          <a:p>
            <a:r>
              <a:rPr lang="de-DE" dirty="0"/>
              <a:t>Formatvorlage des Untertitelmasters durch Klicken bearbeiten</a:t>
            </a:r>
          </a:p>
        </p:txBody>
      </p:sp>
      <p:sp>
        <p:nvSpPr>
          <p:cNvPr id="6" name="Titel 6"/>
          <p:cNvSpPr>
            <a:spLocks noGrp="1"/>
          </p:cNvSpPr>
          <p:nvPr>
            <p:ph type="title"/>
          </p:nvPr>
        </p:nvSpPr>
        <p:spPr>
          <a:xfrm>
            <a:off x="7218363" y="1457325"/>
            <a:ext cx="21510896" cy="3385098"/>
          </a:xfrm>
        </p:spPr>
        <p:txBody>
          <a:bodyPr anchor="ctr" anchorCtr="0"/>
          <a:lstStyle>
            <a:lvl1pPr algn="l">
              <a:defRPr sz="8000"/>
            </a:lvl1pPr>
          </a:lstStyle>
          <a:p>
            <a:r>
              <a:rPr lang="de-DE" dirty="0"/>
              <a:t>Titelmasterformat durch Klicken bearbeiten</a:t>
            </a:r>
          </a:p>
        </p:txBody>
      </p:sp>
      <p:sp>
        <p:nvSpPr>
          <p:cNvPr id="5" name="Textplatzhalter 3"/>
          <p:cNvSpPr>
            <a:spLocks noGrp="1"/>
          </p:cNvSpPr>
          <p:nvPr>
            <p:ph type="body" sz="quarter" idx="10"/>
          </p:nvPr>
        </p:nvSpPr>
        <p:spPr>
          <a:xfrm>
            <a:off x="7218363" y="4770438"/>
            <a:ext cx="21618575" cy="1295400"/>
          </a:xfrm>
        </p:spPr>
        <p:txBody>
          <a:bodyPr lIns="180000">
            <a:normAutofit/>
          </a:bodyPr>
          <a:lstStyle>
            <a:lvl1pPr marL="0" indent="0">
              <a:buFontTx/>
              <a:buNone/>
              <a:defRPr sz="3200"/>
            </a:lvl1pPr>
          </a:lstStyle>
          <a:p>
            <a:pPr lvl="0"/>
            <a:r>
              <a:rPr lang="de-DE" dirty="0"/>
              <a:t>Textmasterformat</a:t>
            </a:r>
          </a:p>
        </p:txBody>
      </p:sp>
    </p:spTree>
    <p:extLst>
      <p:ext uri="{BB962C8B-B14F-4D97-AF65-F5344CB8AC3E}">
        <p14:creationId xmlns:p14="http://schemas.microsoft.com/office/powerpoint/2010/main" val="5591017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KHD_Kongressposter3 blau dt">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1513999" y="6431085"/>
            <a:ext cx="13378914" cy="5852664"/>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de-DE" dirty="0"/>
              <a:t>Textmasterformat bearbeiten</a:t>
            </a:r>
          </a:p>
        </p:txBody>
      </p:sp>
      <p:sp>
        <p:nvSpPr>
          <p:cNvPr id="4" name="Inhaltsplatzhalter 3"/>
          <p:cNvSpPr>
            <a:spLocks noGrp="1"/>
          </p:cNvSpPr>
          <p:nvPr>
            <p:ph sz="half" idx="2"/>
          </p:nvPr>
        </p:nvSpPr>
        <p:spPr>
          <a:xfrm>
            <a:off x="1513999" y="12283748"/>
            <a:ext cx="13378914" cy="29088090"/>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extplatzhalter 4"/>
          <p:cNvSpPr>
            <a:spLocks noGrp="1"/>
          </p:cNvSpPr>
          <p:nvPr>
            <p:ph type="body" sz="quarter" idx="3"/>
          </p:nvPr>
        </p:nvSpPr>
        <p:spPr>
          <a:xfrm>
            <a:off x="15381808" y="6431085"/>
            <a:ext cx="13384170" cy="5852664"/>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de-DE"/>
              <a:t>Textmasterformat bearbeiten</a:t>
            </a:r>
          </a:p>
        </p:txBody>
      </p:sp>
      <p:sp>
        <p:nvSpPr>
          <p:cNvPr id="6" name="Inhaltsplatzhalter 5"/>
          <p:cNvSpPr>
            <a:spLocks noGrp="1"/>
          </p:cNvSpPr>
          <p:nvPr>
            <p:ph sz="quarter" idx="4"/>
          </p:nvPr>
        </p:nvSpPr>
        <p:spPr>
          <a:xfrm>
            <a:off x="15381808" y="12283748"/>
            <a:ext cx="13384170" cy="29088090"/>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9" name="Titel 6"/>
          <p:cNvSpPr>
            <a:spLocks noGrp="1"/>
          </p:cNvSpPr>
          <p:nvPr>
            <p:ph type="title"/>
          </p:nvPr>
        </p:nvSpPr>
        <p:spPr>
          <a:xfrm>
            <a:off x="7218363" y="1457325"/>
            <a:ext cx="21510896" cy="3385098"/>
          </a:xfrm>
        </p:spPr>
        <p:txBody>
          <a:bodyPr anchor="ctr" anchorCtr="0"/>
          <a:lstStyle>
            <a:lvl1pPr algn="l">
              <a:defRPr sz="8000"/>
            </a:lvl1pPr>
          </a:lstStyle>
          <a:p>
            <a:r>
              <a:rPr lang="de-DE" dirty="0"/>
              <a:t>Titelmasterformat durch Klicken bearbeiten</a:t>
            </a:r>
          </a:p>
        </p:txBody>
      </p:sp>
      <p:sp>
        <p:nvSpPr>
          <p:cNvPr id="8" name="Textplatzhalter 3"/>
          <p:cNvSpPr>
            <a:spLocks noGrp="1"/>
          </p:cNvSpPr>
          <p:nvPr>
            <p:ph type="body" sz="quarter" idx="10"/>
          </p:nvPr>
        </p:nvSpPr>
        <p:spPr>
          <a:xfrm>
            <a:off x="7218363" y="4770438"/>
            <a:ext cx="21618575" cy="1295400"/>
          </a:xfrm>
        </p:spPr>
        <p:txBody>
          <a:bodyPr lIns="180000">
            <a:normAutofit/>
          </a:bodyPr>
          <a:lstStyle>
            <a:lvl1pPr marL="0" indent="0">
              <a:buFontTx/>
              <a:buNone/>
              <a:defRPr sz="3200"/>
            </a:lvl1pPr>
          </a:lstStyle>
          <a:p>
            <a:pPr lvl="0"/>
            <a:r>
              <a:rPr lang="de-DE" dirty="0"/>
              <a:t>Textmasterformat</a:t>
            </a:r>
          </a:p>
        </p:txBody>
      </p:sp>
    </p:spTree>
    <p:extLst>
      <p:ext uri="{BB962C8B-B14F-4D97-AF65-F5344CB8AC3E}">
        <p14:creationId xmlns:p14="http://schemas.microsoft.com/office/powerpoint/2010/main" val="4242157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UKHD_Kongressposter blau dt">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458913" y="6065838"/>
            <a:ext cx="27270346" cy="35306000"/>
          </a:xfrm>
        </p:spPr>
        <p:txBody>
          <a:bodyPr lIns="0" tIns="72000" rIns="0" bIns="72000"/>
          <a:lstStyle>
            <a:lvl1pPr marL="0" indent="0" algn="l">
              <a:buNone/>
              <a:defRPr>
                <a:solidFill>
                  <a:schemeClr val="tx2"/>
                </a:solidFill>
              </a:defRPr>
            </a:lvl1pPr>
            <a:lvl2pPr marL="2088215" indent="0" algn="ctr">
              <a:buNone/>
              <a:defRPr>
                <a:solidFill>
                  <a:schemeClr val="tx1">
                    <a:tint val="75000"/>
                  </a:schemeClr>
                </a:solidFill>
              </a:defRPr>
            </a:lvl2pPr>
            <a:lvl3pPr marL="4176431" indent="0" algn="ctr">
              <a:buNone/>
              <a:defRPr>
                <a:solidFill>
                  <a:schemeClr val="tx1">
                    <a:tint val="75000"/>
                  </a:schemeClr>
                </a:solidFill>
              </a:defRPr>
            </a:lvl3pPr>
            <a:lvl4pPr marL="6264646" indent="0" algn="ctr">
              <a:buNone/>
              <a:defRPr>
                <a:solidFill>
                  <a:schemeClr val="tx1">
                    <a:tint val="75000"/>
                  </a:schemeClr>
                </a:solidFill>
              </a:defRPr>
            </a:lvl4pPr>
            <a:lvl5pPr marL="8352861" indent="0" algn="ctr">
              <a:buNone/>
              <a:defRPr>
                <a:solidFill>
                  <a:schemeClr val="tx1">
                    <a:tint val="75000"/>
                  </a:schemeClr>
                </a:solidFill>
              </a:defRPr>
            </a:lvl5pPr>
            <a:lvl6pPr marL="10441076" indent="0" algn="ctr">
              <a:buNone/>
              <a:defRPr>
                <a:solidFill>
                  <a:schemeClr val="tx1">
                    <a:tint val="75000"/>
                  </a:schemeClr>
                </a:solidFill>
              </a:defRPr>
            </a:lvl6pPr>
            <a:lvl7pPr marL="12529292" indent="0" algn="ctr">
              <a:buNone/>
              <a:defRPr>
                <a:solidFill>
                  <a:schemeClr val="tx1">
                    <a:tint val="75000"/>
                  </a:schemeClr>
                </a:solidFill>
              </a:defRPr>
            </a:lvl7pPr>
            <a:lvl8pPr marL="14617507" indent="0" algn="ctr">
              <a:buNone/>
              <a:defRPr>
                <a:solidFill>
                  <a:schemeClr val="tx1">
                    <a:tint val="75000"/>
                  </a:schemeClr>
                </a:solidFill>
              </a:defRPr>
            </a:lvl8pPr>
            <a:lvl9pPr marL="16705722" indent="0" algn="ctr">
              <a:buNone/>
              <a:defRPr>
                <a:solidFill>
                  <a:schemeClr val="tx1">
                    <a:tint val="75000"/>
                  </a:schemeClr>
                </a:solidFill>
              </a:defRPr>
            </a:lvl9pPr>
          </a:lstStyle>
          <a:p>
            <a:r>
              <a:rPr lang="de-DE" dirty="0"/>
              <a:t>Formatvorlage des Untertitelmasters durch Klicken bearbeiten</a:t>
            </a:r>
          </a:p>
        </p:txBody>
      </p:sp>
      <p:sp>
        <p:nvSpPr>
          <p:cNvPr id="6" name="Titel 6"/>
          <p:cNvSpPr>
            <a:spLocks noGrp="1"/>
          </p:cNvSpPr>
          <p:nvPr>
            <p:ph type="title"/>
          </p:nvPr>
        </p:nvSpPr>
        <p:spPr>
          <a:xfrm>
            <a:off x="7218363" y="1457325"/>
            <a:ext cx="21510896" cy="3385098"/>
          </a:xfrm>
        </p:spPr>
        <p:txBody>
          <a:bodyPr anchor="ctr" anchorCtr="0"/>
          <a:lstStyle>
            <a:lvl1pPr algn="l">
              <a:defRPr sz="8000"/>
            </a:lvl1pPr>
          </a:lstStyle>
          <a:p>
            <a:r>
              <a:rPr lang="de-DE" dirty="0"/>
              <a:t>Titelmasterformat durch Klicken bearbeiten</a:t>
            </a:r>
          </a:p>
        </p:txBody>
      </p:sp>
      <p:sp>
        <p:nvSpPr>
          <p:cNvPr id="5" name="Textplatzhalter 3"/>
          <p:cNvSpPr>
            <a:spLocks noGrp="1"/>
          </p:cNvSpPr>
          <p:nvPr>
            <p:ph type="body" sz="quarter" idx="10"/>
          </p:nvPr>
        </p:nvSpPr>
        <p:spPr>
          <a:xfrm>
            <a:off x="7218363" y="4770438"/>
            <a:ext cx="21618575" cy="1295400"/>
          </a:xfrm>
        </p:spPr>
        <p:txBody>
          <a:bodyPr lIns="180000">
            <a:normAutofit/>
          </a:bodyPr>
          <a:lstStyle>
            <a:lvl1pPr marL="0" indent="0">
              <a:buFontTx/>
              <a:buNone/>
              <a:defRPr sz="3200"/>
            </a:lvl1pPr>
          </a:lstStyle>
          <a:p>
            <a:pPr lvl="0"/>
            <a:r>
              <a:rPr lang="de-DE" dirty="0"/>
              <a:t>Textmasterformat</a:t>
            </a:r>
          </a:p>
        </p:txBody>
      </p:sp>
    </p:spTree>
    <p:extLst>
      <p:ext uri="{BB962C8B-B14F-4D97-AF65-F5344CB8AC3E}">
        <p14:creationId xmlns:p14="http://schemas.microsoft.com/office/powerpoint/2010/main" val="29971291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KHD_Kongressposter3 blau dt">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1513999" y="6431085"/>
            <a:ext cx="13378914" cy="5852664"/>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de-DE" dirty="0"/>
              <a:t>Textmasterformat bearbeiten</a:t>
            </a:r>
          </a:p>
        </p:txBody>
      </p:sp>
      <p:sp>
        <p:nvSpPr>
          <p:cNvPr id="4" name="Inhaltsplatzhalter 3"/>
          <p:cNvSpPr>
            <a:spLocks noGrp="1"/>
          </p:cNvSpPr>
          <p:nvPr>
            <p:ph sz="half" idx="2"/>
          </p:nvPr>
        </p:nvSpPr>
        <p:spPr>
          <a:xfrm>
            <a:off x="1513999" y="12283748"/>
            <a:ext cx="13378914" cy="29088090"/>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extplatzhalter 4"/>
          <p:cNvSpPr>
            <a:spLocks noGrp="1"/>
          </p:cNvSpPr>
          <p:nvPr>
            <p:ph type="body" sz="quarter" idx="3"/>
          </p:nvPr>
        </p:nvSpPr>
        <p:spPr>
          <a:xfrm>
            <a:off x="15381808" y="6431085"/>
            <a:ext cx="13384170" cy="5852664"/>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de-DE"/>
              <a:t>Textmasterformat bearbeiten</a:t>
            </a:r>
          </a:p>
        </p:txBody>
      </p:sp>
      <p:sp>
        <p:nvSpPr>
          <p:cNvPr id="6" name="Inhaltsplatzhalter 5"/>
          <p:cNvSpPr>
            <a:spLocks noGrp="1"/>
          </p:cNvSpPr>
          <p:nvPr>
            <p:ph sz="quarter" idx="4"/>
          </p:nvPr>
        </p:nvSpPr>
        <p:spPr>
          <a:xfrm>
            <a:off x="15381808" y="12283748"/>
            <a:ext cx="13384170" cy="29088090"/>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9" name="Titel 6"/>
          <p:cNvSpPr>
            <a:spLocks noGrp="1"/>
          </p:cNvSpPr>
          <p:nvPr>
            <p:ph type="title"/>
          </p:nvPr>
        </p:nvSpPr>
        <p:spPr>
          <a:xfrm>
            <a:off x="7218363" y="1457325"/>
            <a:ext cx="21510896" cy="3385098"/>
          </a:xfrm>
        </p:spPr>
        <p:txBody>
          <a:bodyPr anchor="ctr" anchorCtr="0"/>
          <a:lstStyle>
            <a:lvl1pPr algn="l">
              <a:defRPr sz="8000"/>
            </a:lvl1pPr>
          </a:lstStyle>
          <a:p>
            <a:r>
              <a:rPr lang="de-DE" dirty="0"/>
              <a:t>Titelmasterformat durch Klicken bearbeiten</a:t>
            </a:r>
          </a:p>
        </p:txBody>
      </p:sp>
      <p:sp>
        <p:nvSpPr>
          <p:cNvPr id="8" name="Textplatzhalter 3"/>
          <p:cNvSpPr>
            <a:spLocks noGrp="1"/>
          </p:cNvSpPr>
          <p:nvPr>
            <p:ph type="body" sz="quarter" idx="10"/>
          </p:nvPr>
        </p:nvSpPr>
        <p:spPr>
          <a:xfrm>
            <a:off x="7218363" y="4770438"/>
            <a:ext cx="21618575" cy="1295400"/>
          </a:xfrm>
        </p:spPr>
        <p:txBody>
          <a:bodyPr lIns="180000">
            <a:normAutofit/>
          </a:bodyPr>
          <a:lstStyle>
            <a:lvl1pPr marL="0" indent="0">
              <a:buFontTx/>
              <a:buNone/>
              <a:defRPr sz="3200"/>
            </a:lvl1pPr>
          </a:lstStyle>
          <a:p>
            <a:pPr lvl="0"/>
            <a:r>
              <a:rPr lang="de-DE" dirty="0"/>
              <a:t>Textmasterformat</a:t>
            </a:r>
          </a:p>
        </p:txBody>
      </p:sp>
    </p:spTree>
    <p:extLst>
      <p:ext uri="{BB962C8B-B14F-4D97-AF65-F5344CB8AC3E}">
        <p14:creationId xmlns:p14="http://schemas.microsoft.com/office/powerpoint/2010/main" val="26042296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463278" y="7161536"/>
            <a:ext cx="27373660" cy="2526134"/>
          </a:xfrm>
          <a:prstGeom prst="rect">
            <a:avLst/>
          </a:prstGeom>
        </p:spPr>
        <p:txBody>
          <a:bodyPr anchor="t" anchorCtr="0">
            <a:normAutofit/>
          </a:bodyPr>
          <a:lstStyle>
            <a:lvl1pPr algn="l">
              <a:defRPr sz="8000" b="1">
                <a:solidFill>
                  <a:schemeClr val="tx2"/>
                </a:solidFill>
              </a:defRPr>
            </a:lvl1pPr>
          </a:lstStyle>
          <a:p>
            <a:r>
              <a:rPr lang="de-DE" dirty="0"/>
              <a:t>Titelmasterformat durch Klicken bearbeiten</a:t>
            </a:r>
          </a:p>
        </p:txBody>
      </p:sp>
      <p:sp>
        <p:nvSpPr>
          <p:cNvPr id="3" name="Untertitel 2"/>
          <p:cNvSpPr>
            <a:spLocks noGrp="1"/>
          </p:cNvSpPr>
          <p:nvPr>
            <p:ph type="subTitle" idx="1"/>
          </p:nvPr>
        </p:nvSpPr>
        <p:spPr>
          <a:xfrm>
            <a:off x="1462162" y="10695782"/>
            <a:ext cx="27374776" cy="30676056"/>
          </a:xfrm>
          <a:prstGeom prst="rect">
            <a:avLst/>
          </a:prstGeom>
        </p:spPr>
        <p:txBody>
          <a:bodyPr>
            <a:normAutofit/>
          </a:bodyPr>
          <a:lstStyle>
            <a:lvl1pPr marL="0" indent="0" algn="l">
              <a:buNone/>
              <a:defRPr sz="36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12" name="Bildplatzhalter 11"/>
          <p:cNvSpPr>
            <a:spLocks noGrp="1"/>
          </p:cNvSpPr>
          <p:nvPr>
            <p:ph type="pic" sz="quarter" idx="13" hasCustomPrompt="1"/>
          </p:nvPr>
        </p:nvSpPr>
        <p:spPr>
          <a:xfrm>
            <a:off x="7218363" y="1426236"/>
            <a:ext cx="4636800" cy="4636800"/>
          </a:xfrm>
          <a:prstGeom prst="rect">
            <a:avLst/>
          </a:prstGeom>
        </p:spPr>
        <p:txBody>
          <a:bodyPr anchor="ctr" anchorCtr="0">
            <a:normAutofit/>
          </a:bodyPr>
          <a:lstStyle>
            <a:lvl1pPr marL="0" indent="0" algn="ctr">
              <a:buNone/>
              <a:defRPr sz="4000">
                <a:solidFill>
                  <a:schemeClr val="tx2"/>
                </a:solidFill>
              </a:defRPr>
            </a:lvl1pPr>
          </a:lstStyle>
          <a:p>
            <a:r>
              <a:rPr lang="de-DE" dirty="0"/>
              <a:t>Kooperations-Logo</a:t>
            </a:r>
          </a:p>
        </p:txBody>
      </p:sp>
      <p:sp>
        <p:nvSpPr>
          <p:cNvPr id="13" name="Bildplatzhalter 11"/>
          <p:cNvSpPr>
            <a:spLocks noGrp="1"/>
          </p:cNvSpPr>
          <p:nvPr>
            <p:ph type="pic" sz="quarter" idx="14" hasCustomPrompt="1"/>
          </p:nvPr>
        </p:nvSpPr>
        <p:spPr>
          <a:xfrm>
            <a:off x="12876573" y="1426236"/>
            <a:ext cx="4636800" cy="4636800"/>
          </a:xfrm>
          <a:prstGeom prst="rect">
            <a:avLst/>
          </a:prstGeom>
        </p:spPr>
        <p:txBody>
          <a:bodyPr anchor="ctr" anchorCtr="0">
            <a:normAutofit/>
          </a:bodyPr>
          <a:lstStyle>
            <a:lvl1pPr marL="0" indent="0" algn="ctr">
              <a:buNone/>
              <a:defRPr sz="4000">
                <a:solidFill>
                  <a:schemeClr val="tx2"/>
                </a:solidFill>
              </a:defRPr>
            </a:lvl1pPr>
          </a:lstStyle>
          <a:p>
            <a:r>
              <a:rPr lang="de-DE" dirty="0"/>
              <a:t>Kooperations-Logo</a:t>
            </a:r>
          </a:p>
        </p:txBody>
      </p:sp>
      <p:sp>
        <p:nvSpPr>
          <p:cNvPr id="14" name="Bildplatzhalter 11"/>
          <p:cNvSpPr>
            <a:spLocks noGrp="1"/>
          </p:cNvSpPr>
          <p:nvPr>
            <p:ph type="pic" sz="quarter" idx="15" hasCustomPrompt="1"/>
          </p:nvPr>
        </p:nvSpPr>
        <p:spPr>
          <a:xfrm>
            <a:off x="18534783" y="1426236"/>
            <a:ext cx="4636800" cy="4636800"/>
          </a:xfrm>
          <a:prstGeom prst="rect">
            <a:avLst/>
          </a:prstGeom>
        </p:spPr>
        <p:txBody>
          <a:bodyPr anchor="ctr" anchorCtr="0">
            <a:normAutofit/>
          </a:bodyPr>
          <a:lstStyle>
            <a:lvl1pPr marL="0" indent="0" algn="ctr">
              <a:buNone/>
              <a:defRPr sz="4000">
                <a:solidFill>
                  <a:schemeClr val="tx2"/>
                </a:solidFill>
              </a:defRPr>
            </a:lvl1pPr>
          </a:lstStyle>
          <a:p>
            <a:r>
              <a:rPr lang="de-DE" dirty="0"/>
              <a:t>Kooperations-Logo</a:t>
            </a:r>
          </a:p>
        </p:txBody>
      </p:sp>
      <p:sp>
        <p:nvSpPr>
          <p:cNvPr id="15" name="Bildplatzhalter 11"/>
          <p:cNvSpPr>
            <a:spLocks noGrp="1"/>
          </p:cNvSpPr>
          <p:nvPr>
            <p:ph type="pic" sz="quarter" idx="16" hasCustomPrompt="1"/>
          </p:nvPr>
        </p:nvSpPr>
        <p:spPr>
          <a:xfrm>
            <a:off x="24192993" y="1426236"/>
            <a:ext cx="4636800" cy="4636800"/>
          </a:xfrm>
          <a:prstGeom prst="rect">
            <a:avLst/>
          </a:prstGeom>
        </p:spPr>
        <p:txBody>
          <a:bodyPr anchor="ctr" anchorCtr="0">
            <a:normAutofit/>
          </a:bodyPr>
          <a:lstStyle>
            <a:lvl1pPr marL="0" indent="0" algn="ctr">
              <a:buNone/>
              <a:defRPr sz="4000">
                <a:solidFill>
                  <a:schemeClr val="tx2"/>
                </a:solidFill>
              </a:defRPr>
            </a:lvl1pPr>
          </a:lstStyle>
          <a:p>
            <a:r>
              <a:rPr lang="de-DE" dirty="0"/>
              <a:t>Kooperations-Logo</a:t>
            </a:r>
          </a:p>
        </p:txBody>
      </p:sp>
    </p:spTree>
    <p:extLst>
      <p:ext uri="{BB962C8B-B14F-4D97-AF65-F5344CB8AC3E}">
        <p14:creationId xmlns:p14="http://schemas.microsoft.com/office/powerpoint/2010/main" val="19375566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UKHD_Kongressposter blau dt">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458913" y="6065838"/>
            <a:ext cx="27270346" cy="35306000"/>
          </a:xfrm>
          <a:prstGeom prst="rect">
            <a:avLst/>
          </a:prstGeom>
        </p:spPr>
        <p:txBody>
          <a:bodyPr lIns="0" tIns="72000" rIns="0" bIns="72000"/>
          <a:lstStyle>
            <a:lvl1pPr marL="0" indent="0" algn="l">
              <a:buNone/>
              <a:defRPr>
                <a:solidFill>
                  <a:schemeClr val="tx2"/>
                </a:solidFill>
              </a:defRPr>
            </a:lvl1pPr>
            <a:lvl2pPr marL="2088215" indent="0" algn="ctr">
              <a:buNone/>
              <a:defRPr>
                <a:solidFill>
                  <a:schemeClr val="tx1">
                    <a:tint val="75000"/>
                  </a:schemeClr>
                </a:solidFill>
              </a:defRPr>
            </a:lvl2pPr>
            <a:lvl3pPr marL="4176431" indent="0" algn="ctr">
              <a:buNone/>
              <a:defRPr>
                <a:solidFill>
                  <a:schemeClr val="tx1">
                    <a:tint val="75000"/>
                  </a:schemeClr>
                </a:solidFill>
              </a:defRPr>
            </a:lvl3pPr>
            <a:lvl4pPr marL="6264646" indent="0" algn="ctr">
              <a:buNone/>
              <a:defRPr>
                <a:solidFill>
                  <a:schemeClr val="tx1">
                    <a:tint val="75000"/>
                  </a:schemeClr>
                </a:solidFill>
              </a:defRPr>
            </a:lvl4pPr>
            <a:lvl5pPr marL="8352861" indent="0" algn="ctr">
              <a:buNone/>
              <a:defRPr>
                <a:solidFill>
                  <a:schemeClr val="tx1">
                    <a:tint val="75000"/>
                  </a:schemeClr>
                </a:solidFill>
              </a:defRPr>
            </a:lvl5pPr>
            <a:lvl6pPr marL="10441076" indent="0" algn="ctr">
              <a:buNone/>
              <a:defRPr>
                <a:solidFill>
                  <a:schemeClr val="tx1">
                    <a:tint val="75000"/>
                  </a:schemeClr>
                </a:solidFill>
              </a:defRPr>
            </a:lvl6pPr>
            <a:lvl7pPr marL="12529292" indent="0" algn="ctr">
              <a:buNone/>
              <a:defRPr>
                <a:solidFill>
                  <a:schemeClr val="tx1">
                    <a:tint val="75000"/>
                  </a:schemeClr>
                </a:solidFill>
              </a:defRPr>
            </a:lvl7pPr>
            <a:lvl8pPr marL="14617507" indent="0" algn="ctr">
              <a:buNone/>
              <a:defRPr>
                <a:solidFill>
                  <a:schemeClr val="tx1">
                    <a:tint val="75000"/>
                  </a:schemeClr>
                </a:solidFill>
              </a:defRPr>
            </a:lvl8pPr>
            <a:lvl9pPr marL="16705722" indent="0" algn="ctr">
              <a:buNone/>
              <a:defRPr>
                <a:solidFill>
                  <a:schemeClr val="tx1">
                    <a:tint val="75000"/>
                  </a:schemeClr>
                </a:solidFill>
              </a:defRPr>
            </a:lvl9pPr>
          </a:lstStyle>
          <a:p>
            <a:r>
              <a:rPr lang="de-DE"/>
              <a:t>Formatvorlage des Untertitelmasters durch Klicken bearbeiten</a:t>
            </a:r>
            <a:endParaRPr lang="de-DE" dirty="0"/>
          </a:p>
        </p:txBody>
      </p:sp>
      <p:sp>
        <p:nvSpPr>
          <p:cNvPr id="6" name="Titel 6"/>
          <p:cNvSpPr>
            <a:spLocks noGrp="1"/>
          </p:cNvSpPr>
          <p:nvPr>
            <p:ph type="title"/>
          </p:nvPr>
        </p:nvSpPr>
        <p:spPr>
          <a:xfrm>
            <a:off x="7218363" y="1457325"/>
            <a:ext cx="21510896" cy="3385098"/>
          </a:xfrm>
          <a:prstGeom prst="rect">
            <a:avLst/>
          </a:prstGeom>
        </p:spPr>
        <p:txBody>
          <a:bodyPr anchor="ctr" anchorCtr="0"/>
          <a:lstStyle>
            <a:lvl1pPr algn="l">
              <a:defRPr sz="8000"/>
            </a:lvl1pPr>
          </a:lstStyle>
          <a:p>
            <a:r>
              <a:rPr lang="de-DE"/>
              <a:t>Titelmasterformat durch Klicken bearbeiten</a:t>
            </a:r>
            <a:endParaRPr lang="de-DE" dirty="0"/>
          </a:p>
        </p:txBody>
      </p:sp>
      <p:sp>
        <p:nvSpPr>
          <p:cNvPr id="7" name="Textplatzhalter 16"/>
          <p:cNvSpPr>
            <a:spLocks noGrp="1"/>
          </p:cNvSpPr>
          <p:nvPr>
            <p:ph type="body" sz="quarter" idx="11" hasCustomPrompt="1"/>
          </p:nvPr>
        </p:nvSpPr>
        <p:spPr>
          <a:xfrm>
            <a:off x="7218363" y="4914430"/>
            <a:ext cx="21510896" cy="1512614"/>
          </a:xfrm>
          <a:prstGeom prst="rect">
            <a:avLst/>
          </a:prstGeom>
        </p:spPr>
        <p:txBody>
          <a:bodyPr lIns="0" tIns="0" rIns="0" bIns="0" anchor="t" anchorCtr="0">
            <a:noAutofit/>
          </a:bodyPr>
          <a:lstStyle>
            <a:lvl1pPr marL="0" indent="0">
              <a:buFontTx/>
              <a:buNone/>
              <a:defRPr sz="3300"/>
            </a:lvl1pPr>
            <a:lvl2pPr marL="2088215" indent="0">
              <a:buFontTx/>
              <a:buNone/>
              <a:defRPr sz="4400"/>
            </a:lvl2pPr>
            <a:lvl3pPr marL="4176430" indent="0">
              <a:buFontTx/>
              <a:buNone/>
              <a:defRPr sz="4400"/>
            </a:lvl3pPr>
            <a:lvl4pPr marL="6264645" indent="0">
              <a:buFontTx/>
              <a:buNone/>
              <a:defRPr sz="4400"/>
            </a:lvl4pPr>
            <a:lvl5pPr marL="8352861" indent="0">
              <a:buFontTx/>
              <a:buNone/>
              <a:defRPr sz="4400"/>
            </a:lvl5pPr>
          </a:lstStyle>
          <a:p>
            <a:pPr lvl="0"/>
            <a:r>
              <a:rPr lang="de-DE" dirty="0"/>
              <a:t>Max Mustermann, Ulf Unbekannt, Niko Niemand – Unternehmenskommunikation</a:t>
            </a:r>
          </a:p>
        </p:txBody>
      </p:sp>
    </p:spTree>
    <p:extLst>
      <p:ext uri="{BB962C8B-B14F-4D97-AF65-F5344CB8AC3E}">
        <p14:creationId xmlns:p14="http://schemas.microsoft.com/office/powerpoint/2010/main" val="8554858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image" Target="../media/image2.jpeg"/><Relationship Id="rId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2.jpeg"/><Relationship Id="rId4" Type="http://schemas.openxmlformats.org/officeDocument/2006/relationships/image" Target="../media/image1.jpe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0.xml"/><Relationship Id="rId1" Type="http://schemas.openxmlformats.org/officeDocument/2006/relationships/slideLayout" Target="../slideLayouts/slideLayout9.xml"/><Relationship Id="rId5" Type="http://schemas.openxmlformats.org/officeDocument/2006/relationships/image" Target="../media/image2.jpeg"/><Relationship Id="rId4" Type="http://schemas.openxmlformats.org/officeDocument/2006/relationships/image" Target="../media/image1.jpe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2.xml"/><Relationship Id="rId1" Type="http://schemas.openxmlformats.org/officeDocument/2006/relationships/slideLayout" Target="../slideLayouts/slideLayout11.xml"/><Relationship Id="rId5" Type="http://schemas.openxmlformats.org/officeDocument/2006/relationships/image" Target="../media/image2.jpeg"/><Relationship Id="rId4" Type="http://schemas.openxmlformats.org/officeDocument/2006/relationships/image" Target="../media/image1.jpeg"/></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1.jpeg"/></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2.jpe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hteck 10"/>
          <p:cNvSpPr/>
          <p:nvPr/>
        </p:nvSpPr>
        <p:spPr>
          <a:xfrm>
            <a:off x="0" y="0"/>
            <a:ext cx="30279975" cy="4842422"/>
          </a:xfrm>
          <a:prstGeom prst="rect">
            <a:avLst/>
          </a:prstGeom>
          <a:solidFill>
            <a:schemeClr val="accent5">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platzhalter 1"/>
          <p:cNvSpPr>
            <a:spLocks noGrp="1"/>
          </p:cNvSpPr>
          <p:nvPr>
            <p:ph type="title"/>
          </p:nvPr>
        </p:nvSpPr>
        <p:spPr>
          <a:xfrm>
            <a:off x="7233975" y="1457324"/>
            <a:ext cx="21600000" cy="3385097"/>
          </a:xfrm>
          <a:prstGeom prst="rect">
            <a:avLst/>
          </a:prstGeom>
        </p:spPr>
        <p:txBody>
          <a:bodyPr vert="horz" lIns="0" tIns="0" rIns="0" bIns="0" rtlCol="0" anchor="ctr" anchorCtr="0">
            <a:noAutofit/>
          </a:bodyPr>
          <a:lstStyle/>
          <a:p>
            <a:r>
              <a:rPr lang="de-DE" dirty="0"/>
              <a:t>Titelmasterformat durch Klicken bearbeiten</a:t>
            </a:r>
          </a:p>
        </p:txBody>
      </p:sp>
      <p:sp>
        <p:nvSpPr>
          <p:cNvPr id="3" name="Textplatzhalter 2"/>
          <p:cNvSpPr>
            <a:spLocks noGrp="1"/>
          </p:cNvSpPr>
          <p:nvPr>
            <p:ph type="body" idx="1"/>
          </p:nvPr>
        </p:nvSpPr>
        <p:spPr>
          <a:xfrm>
            <a:off x="1513998" y="6066558"/>
            <a:ext cx="27251978" cy="35305280"/>
          </a:xfrm>
          <a:prstGeom prst="rect">
            <a:avLst/>
          </a:prstGeom>
        </p:spPr>
        <p:txBody>
          <a:bodyPr vert="horz" lIns="417643" tIns="208822" rIns="417643" bIns="208822"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351038" y="39593682"/>
            <a:ext cx="1524000" cy="2124456"/>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7041" y="1135470"/>
            <a:ext cx="4636008" cy="4636008"/>
          </a:xfrm>
          <a:prstGeom prst="rect">
            <a:avLst/>
          </a:prstGeom>
        </p:spPr>
      </p:pic>
    </p:spTree>
    <p:extLst>
      <p:ext uri="{BB962C8B-B14F-4D97-AF65-F5344CB8AC3E}">
        <p14:creationId xmlns:p14="http://schemas.microsoft.com/office/powerpoint/2010/main" val="1029716485"/>
      </p:ext>
    </p:extLst>
  </p:cSld>
  <p:clrMap bg1="lt1" tx1="dk1" bg2="lt2" tx2="dk2" accent1="accent1" accent2="accent2" accent3="accent3" accent4="accent4" accent5="accent5" accent6="accent6" hlink="hlink" folHlink="folHlink"/>
  <p:sldLayoutIdLst>
    <p:sldLayoutId id="2147483649" r:id="rId1"/>
    <p:sldLayoutId id="2147483653" r:id="rId2"/>
  </p:sldLayoutIdLst>
  <p:txStyles>
    <p:titleStyle>
      <a:lvl1pPr algn="l" defTabSz="4176431" rtl="0" eaLnBrk="1" latinLnBrk="0" hangingPunct="1">
        <a:spcBef>
          <a:spcPct val="0"/>
        </a:spcBef>
        <a:buNone/>
        <a:defRPr sz="8000" b="1" kern="1200">
          <a:solidFill>
            <a:schemeClr val="tx2"/>
          </a:solidFill>
          <a:latin typeface="+mj-lt"/>
          <a:ea typeface="+mj-ea"/>
          <a:cs typeface="+mj-cs"/>
        </a:defRPr>
      </a:lvl1pPr>
    </p:titleStyle>
    <p:bodyStyle>
      <a:lvl1pPr marL="1566161" indent="-1566161" algn="l" defTabSz="4176431" rtl="0" eaLnBrk="1" latinLnBrk="0" hangingPunct="1">
        <a:spcBef>
          <a:spcPct val="20000"/>
        </a:spcBef>
        <a:buFont typeface="Arial" panose="020B0604020202020204" pitchFamily="34" charset="0"/>
        <a:buChar char="•"/>
        <a:defRPr sz="14600" kern="1200">
          <a:solidFill>
            <a:schemeClr val="tx2"/>
          </a:solidFill>
          <a:latin typeface="+mn-lt"/>
          <a:ea typeface="+mn-ea"/>
          <a:cs typeface="+mn-cs"/>
        </a:defRPr>
      </a:lvl1pPr>
      <a:lvl2pPr marL="3393350" indent="-1305135" algn="l" defTabSz="4176431" rtl="0" eaLnBrk="1" latinLnBrk="0" hangingPunct="1">
        <a:spcBef>
          <a:spcPct val="20000"/>
        </a:spcBef>
        <a:buFont typeface="Arial" panose="020B0604020202020204" pitchFamily="34" charset="0"/>
        <a:buChar char="–"/>
        <a:defRPr sz="12800" kern="1200">
          <a:solidFill>
            <a:schemeClr val="tx2"/>
          </a:solidFill>
          <a:latin typeface="+mn-lt"/>
          <a:ea typeface="+mn-ea"/>
          <a:cs typeface="+mn-cs"/>
        </a:defRPr>
      </a:lvl2pPr>
      <a:lvl3pPr marL="5220538" indent="-1044108" algn="l" defTabSz="4176431" rtl="0" eaLnBrk="1" latinLnBrk="0" hangingPunct="1">
        <a:spcBef>
          <a:spcPct val="20000"/>
        </a:spcBef>
        <a:buFont typeface="Arial" panose="020B0604020202020204" pitchFamily="34" charset="0"/>
        <a:buChar char="•"/>
        <a:defRPr sz="11000" kern="1200">
          <a:solidFill>
            <a:schemeClr val="tx2"/>
          </a:solidFill>
          <a:latin typeface="+mn-lt"/>
          <a:ea typeface="+mn-ea"/>
          <a:cs typeface="+mn-cs"/>
        </a:defRPr>
      </a:lvl3pPr>
      <a:lvl4pPr marL="7308753" indent="-1044108" algn="l" defTabSz="4176431" rtl="0" eaLnBrk="1" latinLnBrk="0" hangingPunct="1">
        <a:spcBef>
          <a:spcPct val="20000"/>
        </a:spcBef>
        <a:buFont typeface="Arial" panose="020B0604020202020204" pitchFamily="34" charset="0"/>
        <a:buChar char="–"/>
        <a:defRPr sz="9100" kern="1200">
          <a:solidFill>
            <a:schemeClr val="tx2"/>
          </a:solidFill>
          <a:latin typeface="+mn-lt"/>
          <a:ea typeface="+mn-ea"/>
          <a:cs typeface="+mn-cs"/>
        </a:defRPr>
      </a:lvl4pPr>
      <a:lvl5pPr marL="9396969" indent="-1044108" algn="l" defTabSz="4176431" rtl="0" eaLnBrk="1" latinLnBrk="0" hangingPunct="1">
        <a:spcBef>
          <a:spcPct val="20000"/>
        </a:spcBef>
        <a:buFont typeface="Arial" panose="020B0604020202020204" pitchFamily="34" charset="0"/>
        <a:buChar char="»"/>
        <a:defRPr sz="9100" kern="1200">
          <a:solidFill>
            <a:schemeClr val="tx2"/>
          </a:solidFill>
          <a:latin typeface="+mn-lt"/>
          <a:ea typeface="+mn-ea"/>
          <a:cs typeface="+mn-cs"/>
        </a:defRPr>
      </a:lvl5pPr>
      <a:lvl6pPr marL="11485184"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6pPr>
      <a:lvl7pPr marL="13573399"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7pPr>
      <a:lvl8pPr marL="15661615"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8pPr>
      <a:lvl9pPr marL="17749830"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9pPr>
    </p:bodyStyle>
    <p:otherStyle>
      <a:defPPr>
        <a:defRPr lang="de-DE"/>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hteck 10"/>
          <p:cNvSpPr/>
          <p:nvPr/>
        </p:nvSpPr>
        <p:spPr>
          <a:xfrm>
            <a:off x="0" y="0"/>
            <a:ext cx="30279975" cy="4842422"/>
          </a:xfrm>
          <a:prstGeom prst="rect">
            <a:avLst/>
          </a:prstGeom>
          <a:solidFill>
            <a:schemeClr val="tx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platzhalter 1"/>
          <p:cNvSpPr>
            <a:spLocks noGrp="1"/>
          </p:cNvSpPr>
          <p:nvPr>
            <p:ph type="title"/>
          </p:nvPr>
        </p:nvSpPr>
        <p:spPr>
          <a:xfrm>
            <a:off x="7233975" y="1457324"/>
            <a:ext cx="21600000" cy="3385097"/>
          </a:xfrm>
          <a:prstGeom prst="rect">
            <a:avLst/>
          </a:prstGeom>
        </p:spPr>
        <p:txBody>
          <a:bodyPr vert="horz" lIns="0" tIns="0" rIns="0" bIns="0" rtlCol="0" anchor="ctr" anchorCtr="0">
            <a:noAutofit/>
          </a:bodyPr>
          <a:lstStyle/>
          <a:p>
            <a:r>
              <a:rPr lang="de-DE" dirty="0"/>
              <a:t>Titelmasterformat durch Klicken bearbeiten</a:t>
            </a:r>
          </a:p>
        </p:txBody>
      </p:sp>
      <p:sp>
        <p:nvSpPr>
          <p:cNvPr id="3" name="Textplatzhalter 2"/>
          <p:cNvSpPr>
            <a:spLocks noGrp="1"/>
          </p:cNvSpPr>
          <p:nvPr>
            <p:ph type="body" idx="1"/>
          </p:nvPr>
        </p:nvSpPr>
        <p:spPr>
          <a:xfrm>
            <a:off x="1513998" y="6066558"/>
            <a:ext cx="27251978" cy="35305280"/>
          </a:xfrm>
          <a:prstGeom prst="rect">
            <a:avLst/>
          </a:prstGeom>
        </p:spPr>
        <p:txBody>
          <a:bodyPr vert="horz" lIns="417643" tIns="208822" rIns="417643" bIns="208822"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351038" y="39593682"/>
            <a:ext cx="1524000" cy="2124456"/>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7041" y="1135470"/>
            <a:ext cx="4636008" cy="4636008"/>
          </a:xfrm>
          <a:prstGeom prst="rect">
            <a:avLst/>
          </a:prstGeom>
        </p:spPr>
      </p:pic>
    </p:spTree>
    <p:extLst>
      <p:ext uri="{BB962C8B-B14F-4D97-AF65-F5344CB8AC3E}">
        <p14:creationId xmlns:p14="http://schemas.microsoft.com/office/powerpoint/2010/main" val="1839951494"/>
      </p:ext>
    </p:extLst>
  </p:cSld>
  <p:clrMap bg1="lt1" tx1="dk1" bg2="lt2" tx2="dk2" accent1="accent1" accent2="accent2" accent3="accent3" accent4="accent4" accent5="accent5" accent6="accent6" hlink="hlink" folHlink="folHlink"/>
  <p:sldLayoutIdLst>
    <p:sldLayoutId id="2147483683" r:id="rId1"/>
    <p:sldLayoutId id="2147483684" r:id="rId2"/>
  </p:sldLayoutIdLst>
  <p:txStyles>
    <p:titleStyle>
      <a:lvl1pPr algn="l" defTabSz="4176431" rtl="0" eaLnBrk="1" latinLnBrk="0" hangingPunct="1">
        <a:spcBef>
          <a:spcPct val="0"/>
        </a:spcBef>
        <a:buNone/>
        <a:defRPr sz="8000" b="1" kern="1200">
          <a:solidFill>
            <a:schemeClr val="tx2"/>
          </a:solidFill>
          <a:latin typeface="+mj-lt"/>
          <a:ea typeface="+mj-ea"/>
          <a:cs typeface="+mj-cs"/>
        </a:defRPr>
      </a:lvl1pPr>
    </p:titleStyle>
    <p:bodyStyle>
      <a:lvl1pPr marL="1566161" indent="-1566161" algn="l" defTabSz="4176431" rtl="0" eaLnBrk="1" latinLnBrk="0" hangingPunct="1">
        <a:spcBef>
          <a:spcPct val="20000"/>
        </a:spcBef>
        <a:buFont typeface="Arial" panose="020B0604020202020204" pitchFamily="34" charset="0"/>
        <a:buChar char="•"/>
        <a:defRPr sz="14600" kern="1200">
          <a:solidFill>
            <a:schemeClr val="tx2"/>
          </a:solidFill>
          <a:latin typeface="+mn-lt"/>
          <a:ea typeface="+mn-ea"/>
          <a:cs typeface="+mn-cs"/>
        </a:defRPr>
      </a:lvl1pPr>
      <a:lvl2pPr marL="3393350" indent="-1305135" algn="l" defTabSz="4176431" rtl="0" eaLnBrk="1" latinLnBrk="0" hangingPunct="1">
        <a:spcBef>
          <a:spcPct val="20000"/>
        </a:spcBef>
        <a:buFont typeface="Arial" panose="020B0604020202020204" pitchFamily="34" charset="0"/>
        <a:buChar char="–"/>
        <a:defRPr sz="12800" kern="1200">
          <a:solidFill>
            <a:schemeClr val="tx2"/>
          </a:solidFill>
          <a:latin typeface="+mn-lt"/>
          <a:ea typeface="+mn-ea"/>
          <a:cs typeface="+mn-cs"/>
        </a:defRPr>
      </a:lvl2pPr>
      <a:lvl3pPr marL="5220538" indent="-1044108" algn="l" defTabSz="4176431" rtl="0" eaLnBrk="1" latinLnBrk="0" hangingPunct="1">
        <a:spcBef>
          <a:spcPct val="20000"/>
        </a:spcBef>
        <a:buFont typeface="Arial" panose="020B0604020202020204" pitchFamily="34" charset="0"/>
        <a:buChar char="•"/>
        <a:defRPr sz="11000" kern="1200">
          <a:solidFill>
            <a:schemeClr val="tx2"/>
          </a:solidFill>
          <a:latin typeface="+mn-lt"/>
          <a:ea typeface="+mn-ea"/>
          <a:cs typeface="+mn-cs"/>
        </a:defRPr>
      </a:lvl3pPr>
      <a:lvl4pPr marL="7308753" indent="-1044108" algn="l" defTabSz="4176431" rtl="0" eaLnBrk="1" latinLnBrk="0" hangingPunct="1">
        <a:spcBef>
          <a:spcPct val="20000"/>
        </a:spcBef>
        <a:buFont typeface="Arial" panose="020B0604020202020204" pitchFamily="34" charset="0"/>
        <a:buChar char="–"/>
        <a:defRPr sz="9100" kern="1200">
          <a:solidFill>
            <a:schemeClr val="tx2"/>
          </a:solidFill>
          <a:latin typeface="+mn-lt"/>
          <a:ea typeface="+mn-ea"/>
          <a:cs typeface="+mn-cs"/>
        </a:defRPr>
      </a:lvl4pPr>
      <a:lvl5pPr marL="9396969" indent="-1044108" algn="l" defTabSz="4176431" rtl="0" eaLnBrk="1" latinLnBrk="0" hangingPunct="1">
        <a:spcBef>
          <a:spcPct val="20000"/>
        </a:spcBef>
        <a:buFont typeface="Arial" panose="020B0604020202020204" pitchFamily="34" charset="0"/>
        <a:buChar char="»"/>
        <a:defRPr sz="9100" kern="1200">
          <a:solidFill>
            <a:schemeClr val="tx2"/>
          </a:solidFill>
          <a:latin typeface="+mn-lt"/>
          <a:ea typeface="+mn-ea"/>
          <a:cs typeface="+mn-cs"/>
        </a:defRPr>
      </a:lvl5pPr>
      <a:lvl6pPr marL="11485184"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6pPr>
      <a:lvl7pPr marL="13573399"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7pPr>
      <a:lvl8pPr marL="15661615"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8pPr>
      <a:lvl9pPr marL="17749830"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9pPr>
    </p:bodyStyle>
    <p:otherStyle>
      <a:defPPr>
        <a:defRPr lang="de-DE"/>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hteck 10"/>
          <p:cNvSpPr/>
          <p:nvPr/>
        </p:nvSpPr>
        <p:spPr>
          <a:xfrm>
            <a:off x="0" y="0"/>
            <a:ext cx="30279975" cy="4842422"/>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platzhalter 1"/>
          <p:cNvSpPr>
            <a:spLocks noGrp="1"/>
          </p:cNvSpPr>
          <p:nvPr>
            <p:ph type="title"/>
          </p:nvPr>
        </p:nvSpPr>
        <p:spPr>
          <a:xfrm>
            <a:off x="7233975" y="1457324"/>
            <a:ext cx="21600000" cy="3385097"/>
          </a:xfrm>
          <a:prstGeom prst="rect">
            <a:avLst/>
          </a:prstGeom>
        </p:spPr>
        <p:txBody>
          <a:bodyPr vert="horz" lIns="0" tIns="0" rIns="0" bIns="0" rtlCol="0" anchor="ctr" anchorCtr="0">
            <a:noAutofit/>
          </a:bodyPr>
          <a:lstStyle/>
          <a:p>
            <a:r>
              <a:rPr lang="de-DE" dirty="0"/>
              <a:t>Titelmasterformat durch Klicken bearbeiten</a:t>
            </a:r>
          </a:p>
        </p:txBody>
      </p:sp>
      <p:sp>
        <p:nvSpPr>
          <p:cNvPr id="3" name="Textplatzhalter 2"/>
          <p:cNvSpPr>
            <a:spLocks noGrp="1"/>
          </p:cNvSpPr>
          <p:nvPr>
            <p:ph type="body" idx="1"/>
          </p:nvPr>
        </p:nvSpPr>
        <p:spPr>
          <a:xfrm>
            <a:off x="1513998" y="6066558"/>
            <a:ext cx="27251978" cy="35305280"/>
          </a:xfrm>
          <a:prstGeom prst="rect">
            <a:avLst/>
          </a:prstGeom>
        </p:spPr>
        <p:txBody>
          <a:bodyPr vert="horz" lIns="417643" tIns="208822" rIns="417643" bIns="208822"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351038" y="39593682"/>
            <a:ext cx="1524000" cy="2124456"/>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7041" y="1135470"/>
            <a:ext cx="4636008" cy="4636008"/>
          </a:xfrm>
          <a:prstGeom prst="rect">
            <a:avLst/>
          </a:prstGeom>
        </p:spPr>
      </p:pic>
    </p:spTree>
    <p:extLst>
      <p:ext uri="{BB962C8B-B14F-4D97-AF65-F5344CB8AC3E}">
        <p14:creationId xmlns:p14="http://schemas.microsoft.com/office/powerpoint/2010/main" val="395009281"/>
      </p:ext>
    </p:extLst>
  </p:cSld>
  <p:clrMap bg1="lt1" tx1="dk1" bg2="lt2" tx2="dk2" accent1="accent1" accent2="accent2" accent3="accent3" accent4="accent4" accent5="accent5" accent6="accent6" hlink="hlink" folHlink="folHlink"/>
  <p:sldLayoutIdLst>
    <p:sldLayoutId id="2147483671" r:id="rId1"/>
    <p:sldLayoutId id="2147483672" r:id="rId2"/>
  </p:sldLayoutIdLst>
  <p:txStyles>
    <p:titleStyle>
      <a:lvl1pPr algn="l" defTabSz="4176431" rtl="0" eaLnBrk="1" latinLnBrk="0" hangingPunct="1">
        <a:spcBef>
          <a:spcPct val="0"/>
        </a:spcBef>
        <a:buNone/>
        <a:defRPr sz="8000" b="1" kern="1200">
          <a:solidFill>
            <a:schemeClr val="tx2"/>
          </a:solidFill>
          <a:latin typeface="+mj-lt"/>
          <a:ea typeface="+mj-ea"/>
          <a:cs typeface="+mj-cs"/>
        </a:defRPr>
      </a:lvl1pPr>
    </p:titleStyle>
    <p:bodyStyle>
      <a:lvl1pPr marL="1566161" indent="-1566161" algn="l" defTabSz="4176431" rtl="0" eaLnBrk="1" latinLnBrk="0" hangingPunct="1">
        <a:spcBef>
          <a:spcPct val="20000"/>
        </a:spcBef>
        <a:buFont typeface="Arial" panose="020B0604020202020204" pitchFamily="34" charset="0"/>
        <a:buChar char="•"/>
        <a:defRPr sz="14600" kern="1200">
          <a:solidFill>
            <a:schemeClr val="tx2"/>
          </a:solidFill>
          <a:latin typeface="+mn-lt"/>
          <a:ea typeface="+mn-ea"/>
          <a:cs typeface="+mn-cs"/>
        </a:defRPr>
      </a:lvl1pPr>
      <a:lvl2pPr marL="3393350" indent="-1305135" algn="l" defTabSz="4176431" rtl="0" eaLnBrk="1" latinLnBrk="0" hangingPunct="1">
        <a:spcBef>
          <a:spcPct val="20000"/>
        </a:spcBef>
        <a:buFont typeface="Arial" panose="020B0604020202020204" pitchFamily="34" charset="0"/>
        <a:buChar char="–"/>
        <a:defRPr sz="12800" kern="1200">
          <a:solidFill>
            <a:schemeClr val="tx2"/>
          </a:solidFill>
          <a:latin typeface="+mn-lt"/>
          <a:ea typeface="+mn-ea"/>
          <a:cs typeface="+mn-cs"/>
        </a:defRPr>
      </a:lvl2pPr>
      <a:lvl3pPr marL="5220538" indent="-1044108" algn="l" defTabSz="4176431" rtl="0" eaLnBrk="1" latinLnBrk="0" hangingPunct="1">
        <a:spcBef>
          <a:spcPct val="20000"/>
        </a:spcBef>
        <a:buFont typeface="Arial" panose="020B0604020202020204" pitchFamily="34" charset="0"/>
        <a:buChar char="•"/>
        <a:defRPr sz="11000" kern="1200">
          <a:solidFill>
            <a:schemeClr val="tx2"/>
          </a:solidFill>
          <a:latin typeface="+mn-lt"/>
          <a:ea typeface="+mn-ea"/>
          <a:cs typeface="+mn-cs"/>
        </a:defRPr>
      </a:lvl3pPr>
      <a:lvl4pPr marL="7308753" indent="-1044108" algn="l" defTabSz="4176431" rtl="0" eaLnBrk="1" latinLnBrk="0" hangingPunct="1">
        <a:spcBef>
          <a:spcPct val="20000"/>
        </a:spcBef>
        <a:buFont typeface="Arial" panose="020B0604020202020204" pitchFamily="34" charset="0"/>
        <a:buChar char="–"/>
        <a:defRPr sz="9100" kern="1200">
          <a:solidFill>
            <a:schemeClr val="tx2"/>
          </a:solidFill>
          <a:latin typeface="+mn-lt"/>
          <a:ea typeface="+mn-ea"/>
          <a:cs typeface="+mn-cs"/>
        </a:defRPr>
      </a:lvl4pPr>
      <a:lvl5pPr marL="9396969" indent="-1044108" algn="l" defTabSz="4176431" rtl="0" eaLnBrk="1" latinLnBrk="0" hangingPunct="1">
        <a:spcBef>
          <a:spcPct val="20000"/>
        </a:spcBef>
        <a:buFont typeface="Arial" panose="020B0604020202020204" pitchFamily="34" charset="0"/>
        <a:buChar char="»"/>
        <a:defRPr sz="9100" kern="1200">
          <a:solidFill>
            <a:schemeClr val="tx2"/>
          </a:solidFill>
          <a:latin typeface="+mn-lt"/>
          <a:ea typeface="+mn-ea"/>
          <a:cs typeface="+mn-cs"/>
        </a:defRPr>
      </a:lvl5pPr>
      <a:lvl6pPr marL="11485184"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6pPr>
      <a:lvl7pPr marL="13573399"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7pPr>
      <a:lvl8pPr marL="15661615"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8pPr>
      <a:lvl9pPr marL="17749830"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9pPr>
    </p:bodyStyle>
    <p:otherStyle>
      <a:defPPr>
        <a:defRPr lang="de-DE"/>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hteck 10"/>
          <p:cNvSpPr/>
          <p:nvPr/>
        </p:nvSpPr>
        <p:spPr>
          <a:xfrm>
            <a:off x="0" y="0"/>
            <a:ext cx="30279975" cy="4842422"/>
          </a:xfrm>
          <a:prstGeom prst="rect">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platzhalter 1"/>
          <p:cNvSpPr>
            <a:spLocks noGrp="1"/>
          </p:cNvSpPr>
          <p:nvPr>
            <p:ph type="title"/>
          </p:nvPr>
        </p:nvSpPr>
        <p:spPr>
          <a:xfrm>
            <a:off x="7233975" y="1457324"/>
            <a:ext cx="21600000" cy="3385097"/>
          </a:xfrm>
          <a:prstGeom prst="rect">
            <a:avLst/>
          </a:prstGeom>
        </p:spPr>
        <p:txBody>
          <a:bodyPr vert="horz" lIns="0" tIns="0" rIns="0" bIns="0" rtlCol="0" anchor="ctr" anchorCtr="0">
            <a:noAutofit/>
          </a:bodyPr>
          <a:lstStyle/>
          <a:p>
            <a:r>
              <a:rPr lang="de-DE" dirty="0"/>
              <a:t>Titelmasterformat durch Klicken bearbeiten</a:t>
            </a:r>
          </a:p>
        </p:txBody>
      </p:sp>
      <p:sp>
        <p:nvSpPr>
          <p:cNvPr id="3" name="Textplatzhalter 2"/>
          <p:cNvSpPr>
            <a:spLocks noGrp="1"/>
          </p:cNvSpPr>
          <p:nvPr>
            <p:ph type="body" idx="1"/>
          </p:nvPr>
        </p:nvSpPr>
        <p:spPr>
          <a:xfrm>
            <a:off x="1513998" y="6066558"/>
            <a:ext cx="27251978" cy="35305280"/>
          </a:xfrm>
          <a:prstGeom prst="rect">
            <a:avLst/>
          </a:prstGeom>
        </p:spPr>
        <p:txBody>
          <a:bodyPr vert="horz" lIns="417643" tIns="208822" rIns="417643" bIns="208822"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351038" y="39593682"/>
            <a:ext cx="1524000" cy="2124456"/>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7041" y="1135470"/>
            <a:ext cx="4636008" cy="4636008"/>
          </a:xfrm>
          <a:prstGeom prst="rect">
            <a:avLst/>
          </a:prstGeom>
        </p:spPr>
      </p:pic>
    </p:spTree>
    <p:extLst>
      <p:ext uri="{BB962C8B-B14F-4D97-AF65-F5344CB8AC3E}">
        <p14:creationId xmlns:p14="http://schemas.microsoft.com/office/powerpoint/2010/main" val="382138858"/>
      </p:ext>
    </p:extLst>
  </p:cSld>
  <p:clrMap bg1="lt1" tx1="dk1" bg2="lt2" tx2="dk2" accent1="accent1" accent2="accent2" accent3="accent3" accent4="accent4" accent5="accent5" accent6="accent6" hlink="hlink" folHlink="folHlink"/>
  <p:sldLayoutIdLst>
    <p:sldLayoutId id="2147483674" r:id="rId1"/>
    <p:sldLayoutId id="2147483675" r:id="rId2"/>
  </p:sldLayoutIdLst>
  <p:txStyles>
    <p:titleStyle>
      <a:lvl1pPr algn="l" defTabSz="4176431" rtl="0" eaLnBrk="1" latinLnBrk="0" hangingPunct="1">
        <a:spcBef>
          <a:spcPct val="0"/>
        </a:spcBef>
        <a:buNone/>
        <a:defRPr sz="8000" b="1" kern="1200">
          <a:solidFill>
            <a:schemeClr val="tx2"/>
          </a:solidFill>
          <a:latin typeface="+mj-lt"/>
          <a:ea typeface="+mj-ea"/>
          <a:cs typeface="+mj-cs"/>
        </a:defRPr>
      </a:lvl1pPr>
    </p:titleStyle>
    <p:bodyStyle>
      <a:lvl1pPr marL="1566161" indent="-1566161" algn="l" defTabSz="4176431" rtl="0" eaLnBrk="1" latinLnBrk="0" hangingPunct="1">
        <a:spcBef>
          <a:spcPct val="20000"/>
        </a:spcBef>
        <a:buFont typeface="Arial" panose="020B0604020202020204" pitchFamily="34" charset="0"/>
        <a:buChar char="•"/>
        <a:defRPr sz="14600" kern="1200">
          <a:solidFill>
            <a:schemeClr val="tx2"/>
          </a:solidFill>
          <a:latin typeface="+mn-lt"/>
          <a:ea typeface="+mn-ea"/>
          <a:cs typeface="+mn-cs"/>
        </a:defRPr>
      </a:lvl1pPr>
      <a:lvl2pPr marL="3393350" indent="-1305135" algn="l" defTabSz="4176431" rtl="0" eaLnBrk="1" latinLnBrk="0" hangingPunct="1">
        <a:spcBef>
          <a:spcPct val="20000"/>
        </a:spcBef>
        <a:buFont typeface="Arial" panose="020B0604020202020204" pitchFamily="34" charset="0"/>
        <a:buChar char="–"/>
        <a:defRPr sz="12800" kern="1200">
          <a:solidFill>
            <a:schemeClr val="tx2"/>
          </a:solidFill>
          <a:latin typeface="+mn-lt"/>
          <a:ea typeface="+mn-ea"/>
          <a:cs typeface="+mn-cs"/>
        </a:defRPr>
      </a:lvl2pPr>
      <a:lvl3pPr marL="5220538" indent="-1044108" algn="l" defTabSz="4176431" rtl="0" eaLnBrk="1" latinLnBrk="0" hangingPunct="1">
        <a:spcBef>
          <a:spcPct val="20000"/>
        </a:spcBef>
        <a:buFont typeface="Arial" panose="020B0604020202020204" pitchFamily="34" charset="0"/>
        <a:buChar char="•"/>
        <a:defRPr sz="11000" kern="1200">
          <a:solidFill>
            <a:schemeClr val="tx2"/>
          </a:solidFill>
          <a:latin typeface="+mn-lt"/>
          <a:ea typeface="+mn-ea"/>
          <a:cs typeface="+mn-cs"/>
        </a:defRPr>
      </a:lvl3pPr>
      <a:lvl4pPr marL="7308753" indent="-1044108" algn="l" defTabSz="4176431" rtl="0" eaLnBrk="1" latinLnBrk="0" hangingPunct="1">
        <a:spcBef>
          <a:spcPct val="20000"/>
        </a:spcBef>
        <a:buFont typeface="Arial" panose="020B0604020202020204" pitchFamily="34" charset="0"/>
        <a:buChar char="–"/>
        <a:defRPr sz="9100" kern="1200">
          <a:solidFill>
            <a:schemeClr val="tx2"/>
          </a:solidFill>
          <a:latin typeface="+mn-lt"/>
          <a:ea typeface="+mn-ea"/>
          <a:cs typeface="+mn-cs"/>
        </a:defRPr>
      </a:lvl4pPr>
      <a:lvl5pPr marL="9396969" indent="-1044108" algn="l" defTabSz="4176431" rtl="0" eaLnBrk="1" latinLnBrk="0" hangingPunct="1">
        <a:spcBef>
          <a:spcPct val="20000"/>
        </a:spcBef>
        <a:buFont typeface="Arial" panose="020B0604020202020204" pitchFamily="34" charset="0"/>
        <a:buChar char="»"/>
        <a:defRPr sz="9100" kern="1200">
          <a:solidFill>
            <a:schemeClr val="tx2"/>
          </a:solidFill>
          <a:latin typeface="+mn-lt"/>
          <a:ea typeface="+mn-ea"/>
          <a:cs typeface="+mn-cs"/>
        </a:defRPr>
      </a:lvl5pPr>
      <a:lvl6pPr marL="11485184"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6pPr>
      <a:lvl7pPr marL="13573399"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7pPr>
      <a:lvl8pPr marL="15661615"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8pPr>
      <a:lvl9pPr marL="17749830"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9pPr>
    </p:bodyStyle>
    <p:otherStyle>
      <a:defPPr>
        <a:defRPr lang="de-DE"/>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hteck 10"/>
          <p:cNvSpPr/>
          <p:nvPr/>
        </p:nvSpPr>
        <p:spPr>
          <a:xfrm>
            <a:off x="0" y="0"/>
            <a:ext cx="30279975" cy="4842422"/>
          </a:xfrm>
          <a:prstGeom prst="rect">
            <a:avLst/>
          </a:prstGeom>
          <a:solidFill>
            <a:schemeClr val="accent3">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platzhalter 1"/>
          <p:cNvSpPr>
            <a:spLocks noGrp="1"/>
          </p:cNvSpPr>
          <p:nvPr>
            <p:ph type="title"/>
          </p:nvPr>
        </p:nvSpPr>
        <p:spPr>
          <a:xfrm>
            <a:off x="7233975" y="1457324"/>
            <a:ext cx="21600000" cy="3385097"/>
          </a:xfrm>
          <a:prstGeom prst="rect">
            <a:avLst/>
          </a:prstGeom>
        </p:spPr>
        <p:txBody>
          <a:bodyPr vert="horz" lIns="0" tIns="0" rIns="0" bIns="0" rtlCol="0" anchor="ctr" anchorCtr="0">
            <a:noAutofit/>
          </a:bodyPr>
          <a:lstStyle/>
          <a:p>
            <a:r>
              <a:rPr lang="de-DE" dirty="0"/>
              <a:t>Titelmasterformat durch Klicken bearbeiten</a:t>
            </a:r>
          </a:p>
        </p:txBody>
      </p:sp>
      <p:sp>
        <p:nvSpPr>
          <p:cNvPr id="3" name="Textplatzhalter 2"/>
          <p:cNvSpPr>
            <a:spLocks noGrp="1"/>
          </p:cNvSpPr>
          <p:nvPr>
            <p:ph type="body" idx="1"/>
          </p:nvPr>
        </p:nvSpPr>
        <p:spPr>
          <a:xfrm>
            <a:off x="1513998" y="6066558"/>
            <a:ext cx="27251978" cy="35305280"/>
          </a:xfrm>
          <a:prstGeom prst="rect">
            <a:avLst/>
          </a:prstGeom>
        </p:spPr>
        <p:txBody>
          <a:bodyPr vert="horz" lIns="417643" tIns="208822" rIns="417643" bIns="208822"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351038" y="39593682"/>
            <a:ext cx="1524000" cy="2124456"/>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7041" y="1135470"/>
            <a:ext cx="4636008" cy="4636008"/>
          </a:xfrm>
          <a:prstGeom prst="rect">
            <a:avLst/>
          </a:prstGeom>
        </p:spPr>
      </p:pic>
    </p:spTree>
    <p:extLst>
      <p:ext uri="{BB962C8B-B14F-4D97-AF65-F5344CB8AC3E}">
        <p14:creationId xmlns:p14="http://schemas.microsoft.com/office/powerpoint/2010/main" val="2365015433"/>
      </p:ext>
    </p:extLst>
  </p:cSld>
  <p:clrMap bg1="lt1" tx1="dk1" bg2="lt2" tx2="dk2" accent1="accent1" accent2="accent2" accent3="accent3" accent4="accent4" accent5="accent5" accent6="accent6" hlink="hlink" folHlink="folHlink"/>
  <p:sldLayoutIdLst>
    <p:sldLayoutId id="2147483677" r:id="rId1"/>
    <p:sldLayoutId id="2147483678" r:id="rId2"/>
  </p:sldLayoutIdLst>
  <p:txStyles>
    <p:titleStyle>
      <a:lvl1pPr algn="l" defTabSz="4176431" rtl="0" eaLnBrk="1" latinLnBrk="0" hangingPunct="1">
        <a:spcBef>
          <a:spcPct val="0"/>
        </a:spcBef>
        <a:buNone/>
        <a:defRPr sz="8000" b="1" kern="1200">
          <a:solidFill>
            <a:schemeClr val="tx2"/>
          </a:solidFill>
          <a:latin typeface="+mj-lt"/>
          <a:ea typeface="+mj-ea"/>
          <a:cs typeface="+mj-cs"/>
        </a:defRPr>
      </a:lvl1pPr>
    </p:titleStyle>
    <p:bodyStyle>
      <a:lvl1pPr marL="1566161" indent="-1566161" algn="l" defTabSz="4176431" rtl="0" eaLnBrk="1" latinLnBrk="0" hangingPunct="1">
        <a:spcBef>
          <a:spcPct val="20000"/>
        </a:spcBef>
        <a:buFont typeface="Arial" panose="020B0604020202020204" pitchFamily="34" charset="0"/>
        <a:buChar char="•"/>
        <a:defRPr sz="14600" kern="1200">
          <a:solidFill>
            <a:schemeClr val="tx2"/>
          </a:solidFill>
          <a:latin typeface="+mn-lt"/>
          <a:ea typeface="+mn-ea"/>
          <a:cs typeface="+mn-cs"/>
        </a:defRPr>
      </a:lvl1pPr>
      <a:lvl2pPr marL="3393350" indent="-1305135" algn="l" defTabSz="4176431" rtl="0" eaLnBrk="1" latinLnBrk="0" hangingPunct="1">
        <a:spcBef>
          <a:spcPct val="20000"/>
        </a:spcBef>
        <a:buFont typeface="Arial" panose="020B0604020202020204" pitchFamily="34" charset="0"/>
        <a:buChar char="–"/>
        <a:defRPr sz="12800" kern="1200">
          <a:solidFill>
            <a:schemeClr val="tx2"/>
          </a:solidFill>
          <a:latin typeface="+mn-lt"/>
          <a:ea typeface="+mn-ea"/>
          <a:cs typeface="+mn-cs"/>
        </a:defRPr>
      </a:lvl2pPr>
      <a:lvl3pPr marL="5220538" indent="-1044108" algn="l" defTabSz="4176431" rtl="0" eaLnBrk="1" latinLnBrk="0" hangingPunct="1">
        <a:spcBef>
          <a:spcPct val="20000"/>
        </a:spcBef>
        <a:buFont typeface="Arial" panose="020B0604020202020204" pitchFamily="34" charset="0"/>
        <a:buChar char="•"/>
        <a:defRPr sz="11000" kern="1200">
          <a:solidFill>
            <a:schemeClr val="tx2"/>
          </a:solidFill>
          <a:latin typeface="+mn-lt"/>
          <a:ea typeface="+mn-ea"/>
          <a:cs typeface="+mn-cs"/>
        </a:defRPr>
      </a:lvl3pPr>
      <a:lvl4pPr marL="7308753" indent="-1044108" algn="l" defTabSz="4176431" rtl="0" eaLnBrk="1" latinLnBrk="0" hangingPunct="1">
        <a:spcBef>
          <a:spcPct val="20000"/>
        </a:spcBef>
        <a:buFont typeface="Arial" panose="020B0604020202020204" pitchFamily="34" charset="0"/>
        <a:buChar char="–"/>
        <a:defRPr sz="9100" kern="1200">
          <a:solidFill>
            <a:schemeClr val="tx2"/>
          </a:solidFill>
          <a:latin typeface="+mn-lt"/>
          <a:ea typeface="+mn-ea"/>
          <a:cs typeface="+mn-cs"/>
        </a:defRPr>
      </a:lvl4pPr>
      <a:lvl5pPr marL="9396969" indent="-1044108" algn="l" defTabSz="4176431" rtl="0" eaLnBrk="1" latinLnBrk="0" hangingPunct="1">
        <a:spcBef>
          <a:spcPct val="20000"/>
        </a:spcBef>
        <a:buFont typeface="Arial" panose="020B0604020202020204" pitchFamily="34" charset="0"/>
        <a:buChar char="»"/>
        <a:defRPr sz="9100" kern="1200">
          <a:solidFill>
            <a:schemeClr val="tx2"/>
          </a:solidFill>
          <a:latin typeface="+mn-lt"/>
          <a:ea typeface="+mn-ea"/>
          <a:cs typeface="+mn-cs"/>
        </a:defRPr>
      </a:lvl5pPr>
      <a:lvl6pPr marL="11485184"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6pPr>
      <a:lvl7pPr marL="13573399"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7pPr>
      <a:lvl8pPr marL="15661615"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8pPr>
      <a:lvl9pPr marL="17749830"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9pPr>
    </p:bodyStyle>
    <p:otherStyle>
      <a:defPPr>
        <a:defRPr lang="de-DE"/>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hteck 10"/>
          <p:cNvSpPr/>
          <p:nvPr/>
        </p:nvSpPr>
        <p:spPr>
          <a:xfrm>
            <a:off x="0" y="0"/>
            <a:ext cx="30279975" cy="4842422"/>
          </a:xfrm>
          <a:prstGeom prst="rect">
            <a:avLst/>
          </a:prstGeom>
          <a:solidFill>
            <a:schemeClr val="accent4">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platzhalter 1"/>
          <p:cNvSpPr>
            <a:spLocks noGrp="1"/>
          </p:cNvSpPr>
          <p:nvPr>
            <p:ph type="title"/>
          </p:nvPr>
        </p:nvSpPr>
        <p:spPr>
          <a:xfrm>
            <a:off x="7233975" y="1457324"/>
            <a:ext cx="21600000" cy="3385097"/>
          </a:xfrm>
          <a:prstGeom prst="rect">
            <a:avLst/>
          </a:prstGeom>
        </p:spPr>
        <p:txBody>
          <a:bodyPr vert="horz" lIns="0" tIns="0" rIns="0" bIns="0" rtlCol="0" anchor="ctr" anchorCtr="0">
            <a:noAutofit/>
          </a:bodyPr>
          <a:lstStyle/>
          <a:p>
            <a:r>
              <a:rPr lang="de-DE" dirty="0"/>
              <a:t>Titelmasterformat durch Klicken bearbeiten</a:t>
            </a:r>
          </a:p>
        </p:txBody>
      </p:sp>
      <p:sp>
        <p:nvSpPr>
          <p:cNvPr id="3" name="Textplatzhalter 2"/>
          <p:cNvSpPr>
            <a:spLocks noGrp="1"/>
          </p:cNvSpPr>
          <p:nvPr>
            <p:ph type="body" idx="1"/>
          </p:nvPr>
        </p:nvSpPr>
        <p:spPr>
          <a:xfrm>
            <a:off x="1513998" y="6066558"/>
            <a:ext cx="27251978" cy="35305280"/>
          </a:xfrm>
          <a:prstGeom prst="rect">
            <a:avLst/>
          </a:prstGeom>
        </p:spPr>
        <p:txBody>
          <a:bodyPr vert="horz" lIns="417643" tIns="208822" rIns="417643" bIns="208822"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351038" y="39593682"/>
            <a:ext cx="1524000" cy="2124456"/>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7041" y="1135470"/>
            <a:ext cx="4636008" cy="4636008"/>
          </a:xfrm>
          <a:prstGeom prst="rect">
            <a:avLst/>
          </a:prstGeom>
        </p:spPr>
      </p:pic>
    </p:spTree>
    <p:extLst>
      <p:ext uri="{BB962C8B-B14F-4D97-AF65-F5344CB8AC3E}">
        <p14:creationId xmlns:p14="http://schemas.microsoft.com/office/powerpoint/2010/main" val="1625067717"/>
      </p:ext>
    </p:extLst>
  </p:cSld>
  <p:clrMap bg1="lt1" tx1="dk1" bg2="lt2" tx2="dk2" accent1="accent1" accent2="accent2" accent3="accent3" accent4="accent4" accent5="accent5" accent6="accent6" hlink="hlink" folHlink="folHlink"/>
  <p:sldLayoutIdLst>
    <p:sldLayoutId id="2147483680" r:id="rId1"/>
    <p:sldLayoutId id="2147483681" r:id="rId2"/>
  </p:sldLayoutIdLst>
  <p:txStyles>
    <p:titleStyle>
      <a:lvl1pPr algn="l" defTabSz="4176431" rtl="0" eaLnBrk="1" latinLnBrk="0" hangingPunct="1">
        <a:spcBef>
          <a:spcPct val="0"/>
        </a:spcBef>
        <a:buNone/>
        <a:defRPr sz="8000" b="1" kern="1200">
          <a:solidFill>
            <a:schemeClr val="tx2"/>
          </a:solidFill>
          <a:latin typeface="+mj-lt"/>
          <a:ea typeface="+mj-ea"/>
          <a:cs typeface="+mj-cs"/>
        </a:defRPr>
      </a:lvl1pPr>
    </p:titleStyle>
    <p:bodyStyle>
      <a:lvl1pPr marL="1566161" indent="-1566161" algn="l" defTabSz="4176431" rtl="0" eaLnBrk="1" latinLnBrk="0" hangingPunct="1">
        <a:spcBef>
          <a:spcPct val="20000"/>
        </a:spcBef>
        <a:buFont typeface="Arial" panose="020B0604020202020204" pitchFamily="34" charset="0"/>
        <a:buChar char="•"/>
        <a:defRPr sz="14600" kern="1200">
          <a:solidFill>
            <a:schemeClr val="tx2"/>
          </a:solidFill>
          <a:latin typeface="+mn-lt"/>
          <a:ea typeface="+mn-ea"/>
          <a:cs typeface="+mn-cs"/>
        </a:defRPr>
      </a:lvl1pPr>
      <a:lvl2pPr marL="3393350" indent="-1305135" algn="l" defTabSz="4176431" rtl="0" eaLnBrk="1" latinLnBrk="0" hangingPunct="1">
        <a:spcBef>
          <a:spcPct val="20000"/>
        </a:spcBef>
        <a:buFont typeface="Arial" panose="020B0604020202020204" pitchFamily="34" charset="0"/>
        <a:buChar char="–"/>
        <a:defRPr sz="12800" kern="1200">
          <a:solidFill>
            <a:schemeClr val="tx2"/>
          </a:solidFill>
          <a:latin typeface="+mn-lt"/>
          <a:ea typeface="+mn-ea"/>
          <a:cs typeface="+mn-cs"/>
        </a:defRPr>
      </a:lvl2pPr>
      <a:lvl3pPr marL="5220538" indent="-1044108" algn="l" defTabSz="4176431" rtl="0" eaLnBrk="1" latinLnBrk="0" hangingPunct="1">
        <a:spcBef>
          <a:spcPct val="20000"/>
        </a:spcBef>
        <a:buFont typeface="Arial" panose="020B0604020202020204" pitchFamily="34" charset="0"/>
        <a:buChar char="•"/>
        <a:defRPr sz="11000" kern="1200">
          <a:solidFill>
            <a:schemeClr val="tx2"/>
          </a:solidFill>
          <a:latin typeface="+mn-lt"/>
          <a:ea typeface="+mn-ea"/>
          <a:cs typeface="+mn-cs"/>
        </a:defRPr>
      </a:lvl3pPr>
      <a:lvl4pPr marL="7308753" indent="-1044108" algn="l" defTabSz="4176431" rtl="0" eaLnBrk="1" latinLnBrk="0" hangingPunct="1">
        <a:spcBef>
          <a:spcPct val="20000"/>
        </a:spcBef>
        <a:buFont typeface="Arial" panose="020B0604020202020204" pitchFamily="34" charset="0"/>
        <a:buChar char="–"/>
        <a:defRPr sz="9100" kern="1200">
          <a:solidFill>
            <a:schemeClr val="tx2"/>
          </a:solidFill>
          <a:latin typeface="+mn-lt"/>
          <a:ea typeface="+mn-ea"/>
          <a:cs typeface="+mn-cs"/>
        </a:defRPr>
      </a:lvl4pPr>
      <a:lvl5pPr marL="9396969" indent="-1044108" algn="l" defTabSz="4176431" rtl="0" eaLnBrk="1" latinLnBrk="0" hangingPunct="1">
        <a:spcBef>
          <a:spcPct val="20000"/>
        </a:spcBef>
        <a:buFont typeface="Arial" panose="020B0604020202020204" pitchFamily="34" charset="0"/>
        <a:buChar char="»"/>
        <a:defRPr sz="9100" kern="1200">
          <a:solidFill>
            <a:schemeClr val="tx2"/>
          </a:solidFill>
          <a:latin typeface="+mn-lt"/>
          <a:ea typeface="+mn-ea"/>
          <a:cs typeface="+mn-cs"/>
        </a:defRPr>
      </a:lvl5pPr>
      <a:lvl6pPr marL="11485184"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6pPr>
      <a:lvl7pPr marL="13573399"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7pPr>
      <a:lvl8pPr marL="15661615"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8pPr>
      <a:lvl9pPr marL="17749830"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9pPr>
    </p:bodyStyle>
    <p:otherStyle>
      <a:defPPr>
        <a:defRPr lang="de-DE"/>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hteck 10"/>
          <p:cNvSpPr/>
          <p:nvPr/>
        </p:nvSpPr>
        <p:spPr>
          <a:xfrm>
            <a:off x="0" y="0"/>
            <a:ext cx="30279975" cy="4842422"/>
          </a:xfrm>
          <a:prstGeom prst="rect">
            <a:avLst/>
          </a:prstGeom>
          <a:solidFill>
            <a:schemeClr val="accent4">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platzhalter 1"/>
          <p:cNvSpPr>
            <a:spLocks noGrp="1"/>
          </p:cNvSpPr>
          <p:nvPr>
            <p:ph type="title"/>
          </p:nvPr>
        </p:nvSpPr>
        <p:spPr>
          <a:xfrm>
            <a:off x="7233975" y="1457324"/>
            <a:ext cx="21600000" cy="3385097"/>
          </a:xfrm>
          <a:prstGeom prst="rect">
            <a:avLst/>
          </a:prstGeom>
        </p:spPr>
        <p:txBody>
          <a:bodyPr vert="horz" lIns="0" tIns="0" rIns="0" bIns="0" rtlCol="0" anchor="ctr" anchorCtr="0">
            <a:noAutofit/>
          </a:bodyPr>
          <a:lstStyle/>
          <a:p>
            <a:r>
              <a:rPr lang="de-DE" dirty="0"/>
              <a:t>Titelmasterformat durch Klicken bearbeiten</a:t>
            </a:r>
          </a:p>
        </p:txBody>
      </p:sp>
      <p:sp>
        <p:nvSpPr>
          <p:cNvPr id="3" name="Textplatzhalter 2"/>
          <p:cNvSpPr>
            <a:spLocks noGrp="1"/>
          </p:cNvSpPr>
          <p:nvPr>
            <p:ph type="body" idx="1"/>
          </p:nvPr>
        </p:nvSpPr>
        <p:spPr>
          <a:xfrm>
            <a:off x="1513998" y="6066558"/>
            <a:ext cx="27251978" cy="35305280"/>
          </a:xfrm>
          <a:prstGeom prst="rect">
            <a:avLst/>
          </a:prstGeom>
        </p:spPr>
        <p:txBody>
          <a:bodyPr vert="horz" lIns="417643" tIns="208822" rIns="417643" bIns="208822"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351038" y="39593682"/>
            <a:ext cx="1524000" cy="2124456"/>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7041" y="1135470"/>
            <a:ext cx="4636008" cy="4636008"/>
          </a:xfrm>
          <a:prstGeom prst="rect">
            <a:avLst/>
          </a:prstGeom>
        </p:spPr>
      </p:pic>
    </p:spTree>
    <p:extLst>
      <p:ext uri="{BB962C8B-B14F-4D97-AF65-F5344CB8AC3E}">
        <p14:creationId xmlns:p14="http://schemas.microsoft.com/office/powerpoint/2010/main" val="3257239678"/>
      </p:ext>
    </p:extLst>
  </p:cSld>
  <p:clrMap bg1="lt1" tx1="dk1" bg2="lt2" tx2="dk2" accent1="accent1" accent2="accent2" accent3="accent3" accent4="accent4" accent5="accent5" accent6="accent6" hlink="hlink" folHlink="folHlink"/>
  <p:sldLayoutIdLst>
    <p:sldLayoutId id="2147483686" r:id="rId1"/>
    <p:sldLayoutId id="2147483687" r:id="rId2"/>
  </p:sldLayoutIdLst>
  <p:txStyles>
    <p:titleStyle>
      <a:lvl1pPr algn="l" defTabSz="4176431" rtl="0" eaLnBrk="1" latinLnBrk="0" hangingPunct="1">
        <a:spcBef>
          <a:spcPct val="0"/>
        </a:spcBef>
        <a:buNone/>
        <a:defRPr sz="8000" b="1" kern="1200">
          <a:solidFill>
            <a:schemeClr val="tx2"/>
          </a:solidFill>
          <a:latin typeface="+mj-lt"/>
          <a:ea typeface="+mj-ea"/>
          <a:cs typeface="+mj-cs"/>
        </a:defRPr>
      </a:lvl1pPr>
    </p:titleStyle>
    <p:bodyStyle>
      <a:lvl1pPr marL="1566161" indent="-1566161" algn="l" defTabSz="4176431" rtl="0" eaLnBrk="1" latinLnBrk="0" hangingPunct="1">
        <a:spcBef>
          <a:spcPct val="20000"/>
        </a:spcBef>
        <a:buFont typeface="Arial" panose="020B0604020202020204" pitchFamily="34" charset="0"/>
        <a:buChar char="•"/>
        <a:defRPr sz="14600" kern="1200">
          <a:solidFill>
            <a:schemeClr val="tx2"/>
          </a:solidFill>
          <a:latin typeface="+mn-lt"/>
          <a:ea typeface="+mn-ea"/>
          <a:cs typeface="+mn-cs"/>
        </a:defRPr>
      </a:lvl1pPr>
      <a:lvl2pPr marL="3393350" indent="-1305135" algn="l" defTabSz="4176431" rtl="0" eaLnBrk="1" latinLnBrk="0" hangingPunct="1">
        <a:spcBef>
          <a:spcPct val="20000"/>
        </a:spcBef>
        <a:buFont typeface="Arial" panose="020B0604020202020204" pitchFamily="34" charset="0"/>
        <a:buChar char="–"/>
        <a:defRPr sz="12800" kern="1200">
          <a:solidFill>
            <a:schemeClr val="tx2"/>
          </a:solidFill>
          <a:latin typeface="+mn-lt"/>
          <a:ea typeface="+mn-ea"/>
          <a:cs typeface="+mn-cs"/>
        </a:defRPr>
      </a:lvl2pPr>
      <a:lvl3pPr marL="5220538" indent="-1044108" algn="l" defTabSz="4176431" rtl="0" eaLnBrk="1" latinLnBrk="0" hangingPunct="1">
        <a:spcBef>
          <a:spcPct val="20000"/>
        </a:spcBef>
        <a:buFont typeface="Arial" panose="020B0604020202020204" pitchFamily="34" charset="0"/>
        <a:buChar char="•"/>
        <a:defRPr sz="11000" kern="1200">
          <a:solidFill>
            <a:schemeClr val="tx2"/>
          </a:solidFill>
          <a:latin typeface="+mn-lt"/>
          <a:ea typeface="+mn-ea"/>
          <a:cs typeface="+mn-cs"/>
        </a:defRPr>
      </a:lvl3pPr>
      <a:lvl4pPr marL="7308753" indent="-1044108" algn="l" defTabSz="4176431" rtl="0" eaLnBrk="1" latinLnBrk="0" hangingPunct="1">
        <a:spcBef>
          <a:spcPct val="20000"/>
        </a:spcBef>
        <a:buFont typeface="Arial" panose="020B0604020202020204" pitchFamily="34" charset="0"/>
        <a:buChar char="–"/>
        <a:defRPr sz="9100" kern="1200">
          <a:solidFill>
            <a:schemeClr val="tx2"/>
          </a:solidFill>
          <a:latin typeface="+mn-lt"/>
          <a:ea typeface="+mn-ea"/>
          <a:cs typeface="+mn-cs"/>
        </a:defRPr>
      </a:lvl4pPr>
      <a:lvl5pPr marL="9396969" indent="-1044108" algn="l" defTabSz="4176431" rtl="0" eaLnBrk="1" latinLnBrk="0" hangingPunct="1">
        <a:spcBef>
          <a:spcPct val="20000"/>
        </a:spcBef>
        <a:buFont typeface="Arial" panose="020B0604020202020204" pitchFamily="34" charset="0"/>
        <a:buChar char="»"/>
        <a:defRPr sz="9100" kern="1200">
          <a:solidFill>
            <a:schemeClr val="tx2"/>
          </a:solidFill>
          <a:latin typeface="+mn-lt"/>
          <a:ea typeface="+mn-ea"/>
          <a:cs typeface="+mn-cs"/>
        </a:defRPr>
      </a:lvl5pPr>
      <a:lvl6pPr marL="11485184"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6pPr>
      <a:lvl7pPr marL="13573399"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7pPr>
      <a:lvl8pPr marL="15661615"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8pPr>
      <a:lvl9pPr marL="17749830" indent="-1044108" algn="l" defTabSz="4176431"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9pPr>
    </p:bodyStyle>
    <p:otherStyle>
      <a:defPPr>
        <a:defRPr lang="de-DE"/>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Grafik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351038" y="39593682"/>
            <a:ext cx="1524000" cy="2124456"/>
          </a:xfrm>
          <a:prstGeom prst="rect">
            <a:avLst/>
          </a:prstGeom>
        </p:spPr>
      </p:pic>
      <p:pic>
        <p:nvPicPr>
          <p:cNvPr id="4" name="Grafik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7041" y="1135470"/>
            <a:ext cx="4636008" cy="4636008"/>
          </a:xfrm>
          <a:prstGeom prst="rect">
            <a:avLst/>
          </a:prstGeom>
        </p:spPr>
      </p:pic>
    </p:spTree>
    <p:extLst>
      <p:ext uri="{BB962C8B-B14F-4D97-AF65-F5344CB8AC3E}">
        <p14:creationId xmlns:p14="http://schemas.microsoft.com/office/powerpoint/2010/main" val="1885188299"/>
      </p:ext>
    </p:extLst>
  </p:cSld>
  <p:clrMap bg1="lt1" tx1="dk1" bg2="lt2" tx2="dk2" accent1="accent1" accent2="accent2" accent3="accent3" accent4="accent4" accent5="accent5" accent6="accent6" hlink="hlink" folHlink="folHlink"/>
  <p:sldLayoutIdLst>
    <p:sldLayoutId id="2147483659" r:id="rId1"/>
    <p:sldLayoutId id="2147483688"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tertitel 11"/>
          <p:cNvSpPr>
            <a:spLocks noGrp="1"/>
          </p:cNvSpPr>
          <p:nvPr>
            <p:ph type="subTitle" idx="1"/>
          </p:nvPr>
        </p:nvSpPr>
        <p:spPr/>
        <p:txBody>
          <a:bodyPr/>
          <a:lstStyle/>
          <a:p>
            <a:endParaRPr lang="de-DE" dirty="0"/>
          </a:p>
        </p:txBody>
      </p:sp>
      <p:sp>
        <p:nvSpPr>
          <p:cNvPr id="11" name="Titel 10"/>
          <p:cNvSpPr>
            <a:spLocks noGrp="1"/>
          </p:cNvSpPr>
          <p:nvPr>
            <p:ph type="title"/>
          </p:nvPr>
        </p:nvSpPr>
        <p:spPr>
          <a:xfrm>
            <a:off x="11827619" y="1457325"/>
            <a:ext cx="16901640" cy="3385098"/>
          </a:xfrm>
        </p:spPr>
        <p:txBody>
          <a:bodyPr/>
          <a:lstStyle/>
          <a:p>
            <a:endParaRPr lang="de-DE" dirty="0"/>
          </a:p>
        </p:txBody>
      </p:sp>
      <p:sp>
        <p:nvSpPr>
          <p:cNvPr id="13" name="Textplatzhalter 12"/>
          <p:cNvSpPr>
            <a:spLocks noGrp="1"/>
          </p:cNvSpPr>
          <p:nvPr>
            <p:ph type="body" sz="quarter" idx="10"/>
          </p:nvPr>
        </p:nvSpPr>
        <p:spPr>
          <a:xfrm>
            <a:off x="11935298" y="4770438"/>
            <a:ext cx="16901640" cy="1295400"/>
          </a:xfrm>
        </p:spPr>
        <p:txBody>
          <a:bodyPr/>
          <a:lstStyle/>
          <a:p>
            <a:endParaRPr lang="de-DE" dirty="0"/>
          </a:p>
        </p:txBody>
      </p:sp>
      <p:sp>
        <p:nvSpPr>
          <p:cNvPr id="14" name="Rechteck 13">
            <a:extLst>
              <a:ext uri="{FF2B5EF4-FFF2-40B4-BE49-F238E27FC236}">
                <a16:creationId xmlns:a16="http://schemas.microsoft.com/office/drawing/2014/main" id="{A5CB28F5-15F3-AA0A-31D9-7BEF2CCE01D2}"/>
              </a:ext>
            </a:extLst>
          </p:cNvPr>
          <p:cNvSpPr/>
          <p:nvPr/>
        </p:nvSpPr>
        <p:spPr>
          <a:xfrm>
            <a:off x="1128149" y="1097646"/>
            <a:ext cx="4680520" cy="4104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hteck 14">
            <a:extLst>
              <a:ext uri="{FF2B5EF4-FFF2-40B4-BE49-F238E27FC236}">
                <a16:creationId xmlns:a16="http://schemas.microsoft.com/office/drawing/2014/main" id="{9AC878C3-63C6-7B12-7066-90023E6B1415}"/>
              </a:ext>
            </a:extLst>
          </p:cNvPr>
          <p:cNvSpPr/>
          <p:nvPr/>
        </p:nvSpPr>
        <p:spPr>
          <a:xfrm>
            <a:off x="6427019" y="1097646"/>
            <a:ext cx="4680520" cy="4104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6" name="Grafik 15" descr="Ein Bild, das Text enthält.&#10;&#10;Automatisch generierte Beschreibung">
            <a:extLst>
              <a:ext uri="{FF2B5EF4-FFF2-40B4-BE49-F238E27FC236}">
                <a16:creationId xmlns:a16="http://schemas.microsoft.com/office/drawing/2014/main" id="{0B4672C7-1588-2FE1-9337-58F5D68A78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5828" y="1097646"/>
            <a:ext cx="4471111" cy="4471111"/>
          </a:xfrm>
          <a:prstGeom prst="rect">
            <a:avLst/>
          </a:prstGeom>
        </p:spPr>
      </p:pic>
      <p:pic>
        <p:nvPicPr>
          <p:cNvPr id="17" name="Grafik 16">
            <a:extLst>
              <a:ext uri="{FF2B5EF4-FFF2-40B4-BE49-F238E27FC236}">
                <a16:creationId xmlns:a16="http://schemas.microsoft.com/office/drawing/2014/main" id="{AAC59AF7-5C98-B4F7-E1A1-A218602849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1923" y="1457325"/>
            <a:ext cx="4378390" cy="3765415"/>
          </a:xfrm>
          <a:prstGeom prst="rect">
            <a:avLst/>
          </a:prstGeom>
        </p:spPr>
      </p:pic>
    </p:spTree>
    <p:extLst>
      <p:ext uri="{BB962C8B-B14F-4D97-AF65-F5344CB8AC3E}">
        <p14:creationId xmlns:p14="http://schemas.microsoft.com/office/powerpoint/2010/main" val="7420281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p:txBody>
          <a:bodyPr/>
          <a:lstStyle/>
          <a:p>
            <a:endParaRPr lang="de-DE"/>
          </a:p>
        </p:txBody>
      </p:sp>
      <p:sp>
        <p:nvSpPr>
          <p:cNvPr id="10" name="Untertitel 7"/>
          <p:cNvSpPr txBox="1">
            <a:spLocks/>
          </p:cNvSpPr>
          <p:nvPr/>
        </p:nvSpPr>
        <p:spPr>
          <a:xfrm>
            <a:off x="15572035" y="8082782"/>
            <a:ext cx="13157224" cy="10939956"/>
          </a:xfrm>
          <a:prstGeom prst="rect">
            <a:avLst/>
          </a:prstGeom>
        </p:spPr>
        <p:txBody>
          <a:bodyPr vert="horz" lIns="417643" tIns="208822" rIns="417643" bIns="208822" rtlCol="0">
            <a:normAutofit/>
          </a:bodyPr>
          <a:lstStyle>
            <a:lvl1pPr marL="0" indent="0" algn="ctr" defTabSz="4176431" rtl="0" eaLnBrk="1" latinLnBrk="0" hangingPunct="1">
              <a:spcBef>
                <a:spcPct val="20000"/>
              </a:spcBef>
              <a:buFont typeface="Arial" panose="020B0604020202020204" pitchFamily="34" charset="0"/>
              <a:buNone/>
              <a:defRPr sz="14600" kern="1200">
                <a:solidFill>
                  <a:schemeClr val="tx1">
                    <a:tint val="75000"/>
                  </a:schemeClr>
                </a:solidFill>
                <a:latin typeface="+mn-lt"/>
                <a:ea typeface="+mn-ea"/>
                <a:cs typeface="+mn-cs"/>
              </a:defRPr>
            </a:lvl1pPr>
            <a:lvl2pPr marL="2088215" indent="0" algn="ctr" defTabSz="4176431" rtl="0" eaLnBrk="1" latinLnBrk="0" hangingPunct="1">
              <a:spcBef>
                <a:spcPct val="20000"/>
              </a:spcBef>
              <a:buFont typeface="Arial" panose="020B0604020202020204" pitchFamily="34" charset="0"/>
              <a:buNone/>
              <a:defRPr sz="12800" kern="1200">
                <a:solidFill>
                  <a:schemeClr val="tx1">
                    <a:tint val="75000"/>
                  </a:schemeClr>
                </a:solidFill>
                <a:latin typeface="+mn-lt"/>
                <a:ea typeface="+mn-ea"/>
                <a:cs typeface="+mn-cs"/>
              </a:defRPr>
            </a:lvl2pPr>
            <a:lvl3pPr marL="4176431" indent="0" algn="ctr" defTabSz="4176431" rtl="0" eaLnBrk="1" latinLnBrk="0" hangingPunct="1">
              <a:spcBef>
                <a:spcPct val="20000"/>
              </a:spcBef>
              <a:buFont typeface="Arial" panose="020B0604020202020204" pitchFamily="34" charset="0"/>
              <a:buNone/>
              <a:defRPr sz="11000" kern="1200">
                <a:solidFill>
                  <a:schemeClr val="tx1">
                    <a:tint val="75000"/>
                  </a:schemeClr>
                </a:solidFill>
                <a:latin typeface="+mn-lt"/>
                <a:ea typeface="+mn-ea"/>
                <a:cs typeface="+mn-cs"/>
              </a:defRPr>
            </a:lvl3pPr>
            <a:lvl4pPr marL="6264646" indent="0" algn="ctr" defTabSz="4176431" rtl="0" eaLnBrk="1" latinLnBrk="0" hangingPunct="1">
              <a:spcBef>
                <a:spcPct val="20000"/>
              </a:spcBef>
              <a:buFont typeface="Arial" panose="020B0604020202020204" pitchFamily="34" charset="0"/>
              <a:buNone/>
              <a:defRPr sz="9100" kern="1200">
                <a:solidFill>
                  <a:schemeClr val="tx1">
                    <a:tint val="75000"/>
                  </a:schemeClr>
                </a:solidFill>
                <a:latin typeface="+mn-lt"/>
                <a:ea typeface="+mn-ea"/>
                <a:cs typeface="+mn-cs"/>
              </a:defRPr>
            </a:lvl4pPr>
            <a:lvl5pPr marL="8352861" indent="0" algn="ctr" defTabSz="4176431" rtl="0" eaLnBrk="1" latinLnBrk="0" hangingPunct="1">
              <a:spcBef>
                <a:spcPct val="20000"/>
              </a:spcBef>
              <a:buFont typeface="Arial" panose="020B0604020202020204" pitchFamily="34" charset="0"/>
              <a:buNone/>
              <a:defRPr sz="9100" kern="1200">
                <a:solidFill>
                  <a:schemeClr val="tx1">
                    <a:tint val="75000"/>
                  </a:schemeClr>
                </a:solidFill>
                <a:latin typeface="+mn-lt"/>
                <a:ea typeface="+mn-ea"/>
                <a:cs typeface="+mn-cs"/>
              </a:defRPr>
            </a:lvl5pPr>
            <a:lvl6pPr marL="10441076" indent="0" algn="ctr" defTabSz="4176431" rtl="0" eaLnBrk="1" latinLnBrk="0" hangingPunct="1">
              <a:spcBef>
                <a:spcPct val="20000"/>
              </a:spcBef>
              <a:buFont typeface="Arial" panose="020B0604020202020204" pitchFamily="34" charset="0"/>
              <a:buNone/>
              <a:defRPr sz="9100" kern="1200">
                <a:solidFill>
                  <a:schemeClr val="tx1">
                    <a:tint val="75000"/>
                  </a:schemeClr>
                </a:solidFill>
                <a:latin typeface="+mn-lt"/>
                <a:ea typeface="+mn-ea"/>
                <a:cs typeface="+mn-cs"/>
              </a:defRPr>
            </a:lvl6pPr>
            <a:lvl7pPr marL="12529292" indent="0" algn="ctr" defTabSz="4176431" rtl="0" eaLnBrk="1" latinLnBrk="0" hangingPunct="1">
              <a:spcBef>
                <a:spcPct val="20000"/>
              </a:spcBef>
              <a:buFont typeface="Arial" panose="020B0604020202020204" pitchFamily="34" charset="0"/>
              <a:buNone/>
              <a:defRPr sz="9100" kern="1200">
                <a:solidFill>
                  <a:schemeClr val="tx1">
                    <a:tint val="75000"/>
                  </a:schemeClr>
                </a:solidFill>
                <a:latin typeface="+mn-lt"/>
                <a:ea typeface="+mn-ea"/>
                <a:cs typeface="+mn-cs"/>
              </a:defRPr>
            </a:lvl7pPr>
            <a:lvl8pPr marL="14617507" indent="0" algn="ctr" defTabSz="4176431" rtl="0" eaLnBrk="1" latinLnBrk="0" hangingPunct="1">
              <a:spcBef>
                <a:spcPct val="20000"/>
              </a:spcBef>
              <a:buFont typeface="Arial" panose="020B0604020202020204" pitchFamily="34" charset="0"/>
              <a:buNone/>
              <a:defRPr sz="9100" kern="1200">
                <a:solidFill>
                  <a:schemeClr val="tx1">
                    <a:tint val="75000"/>
                  </a:schemeClr>
                </a:solidFill>
                <a:latin typeface="+mn-lt"/>
                <a:ea typeface="+mn-ea"/>
                <a:cs typeface="+mn-cs"/>
              </a:defRPr>
            </a:lvl8pPr>
            <a:lvl9pPr marL="16705722" indent="0" algn="ctr" defTabSz="4176431" rtl="0" eaLnBrk="1" latinLnBrk="0" hangingPunct="1">
              <a:spcBef>
                <a:spcPct val="20000"/>
              </a:spcBef>
              <a:buFont typeface="Arial" panose="020B0604020202020204" pitchFamily="34" charset="0"/>
              <a:buNone/>
              <a:defRPr sz="9100" kern="1200">
                <a:solidFill>
                  <a:schemeClr val="tx1">
                    <a:tint val="75000"/>
                  </a:schemeClr>
                </a:solidFill>
                <a:latin typeface="+mn-lt"/>
                <a:ea typeface="+mn-ea"/>
                <a:cs typeface="+mn-cs"/>
              </a:defRPr>
            </a:lvl9pPr>
          </a:lstStyle>
          <a:p>
            <a:endParaRPr lang="de-DE"/>
          </a:p>
        </p:txBody>
      </p:sp>
      <p:sp>
        <p:nvSpPr>
          <p:cNvPr id="9" name="Titel 10">
            <a:extLst>
              <a:ext uri="{FF2B5EF4-FFF2-40B4-BE49-F238E27FC236}">
                <a16:creationId xmlns:a16="http://schemas.microsoft.com/office/drawing/2014/main" id="{46BFB2B9-29BA-92C5-2881-B1EEDEA43075}"/>
              </a:ext>
            </a:extLst>
          </p:cNvPr>
          <p:cNvSpPr>
            <a:spLocks noGrp="1"/>
          </p:cNvSpPr>
          <p:nvPr>
            <p:ph type="title"/>
          </p:nvPr>
        </p:nvSpPr>
        <p:spPr>
          <a:xfrm>
            <a:off x="11827619" y="1457325"/>
            <a:ext cx="16901640" cy="3385098"/>
          </a:xfrm>
        </p:spPr>
        <p:txBody>
          <a:bodyPr/>
          <a:lstStyle/>
          <a:p>
            <a:endParaRPr lang="de-DE" dirty="0"/>
          </a:p>
        </p:txBody>
      </p:sp>
      <p:sp>
        <p:nvSpPr>
          <p:cNvPr id="11" name="Textplatzhalter 12">
            <a:extLst>
              <a:ext uri="{FF2B5EF4-FFF2-40B4-BE49-F238E27FC236}">
                <a16:creationId xmlns:a16="http://schemas.microsoft.com/office/drawing/2014/main" id="{FD928CB8-CB15-EB6D-2B1B-496648607B46}"/>
              </a:ext>
            </a:extLst>
          </p:cNvPr>
          <p:cNvSpPr>
            <a:spLocks noGrp="1"/>
          </p:cNvSpPr>
          <p:nvPr>
            <p:ph type="body" sz="quarter" idx="10"/>
          </p:nvPr>
        </p:nvSpPr>
        <p:spPr>
          <a:xfrm>
            <a:off x="11935298" y="4770438"/>
            <a:ext cx="16901640" cy="1295400"/>
          </a:xfrm>
        </p:spPr>
        <p:txBody>
          <a:bodyPr/>
          <a:lstStyle/>
          <a:p>
            <a:endParaRPr lang="de-DE" dirty="0"/>
          </a:p>
        </p:txBody>
      </p:sp>
      <p:sp>
        <p:nvSpPr>
          <p:cNvPr id="12" name="Rechteck 11">
            <a:extLst>
              <a:ext uri="{FF2B5EF4-FFF2-40B4-BE49-F238E27FC236}">
                <a16:creationId xmlns:a16="http://schemas.microsoft.com/office/drawing/2014/main" id="{1907172D-8777-9654-99BB-1BC502D2513B}"/>
              </a:ext>
            </a:extLst>
          </p:cNvPr>
          <p:cNvSpPr/>
          <p:nvPr/>
        </p:nvSpPr>
        <p:spPr>
          <a:xfrm>
            <a:off x="1128149" y="1097646"/>
            <a:ext cx="4680520" cy="4104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a:extLst>
              <a:ext uri="{FF2B5EF4-FFF2-40B4-BE49-F238E27FC236}">
                <a16:creationId xmlns:a16="http://schemas.microsoft.com/office/drawing/2014/main" id="{0419B88C-13E1-65DF-5A47-4DFF289B8665}"/>
              </a:ext>
            </a:extLst>
          </p:cNvPr>
          <p:cNvSpPr/>
          <p:nvPr/>
        </p:nvSpPr>
        <p:spPr>
          <a:xfrm>
            <a:off x="6427019" y="1097646"/>
            <a:ext cx="4680520" cy="4104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4" name="Grafik 13" descr="Ein Bild, das Text enthält.&#10;&#10;Automatisch generierte Beschreibung">
            <a:extLst>
              <a:ext uri="{FF2B5EF4-FFF2-40B4-BE49-F238E27FC236}">
                <a16:creationId xmlns:a16="http://schemas.microsoft.com/office/drawing/2014/main" id="{395CAC51-2990-E44B-BCA7-30ED9769C8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5828" y="1097646"/>
            <a:ext cx="4471111" cy="4471111"/>
          </a:xfrm>
          <a:prstGeom prst="rect">
            <a:avLst/>
          </a:prstGeom>
        </p:spPr>
      </p:pic>
      <p:pic>
        <p:nvPicPr>
          <p:cNvPr id="15" name="Grafik 14">
            <a:extLst>
              <a:ext uri="{FF2B5EF4-FFF2-40B4-BE49-F238E27FC236}">
                <a16:creationId xmlns:a16="http://schemas.microsoft.com/office/drawing/2014/main" id="{FD7168BA-B616-41C6-A776-CC3C6665EC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1923" y="1457325"/>
            <a:ext cx="4378390" cy="3765415"/>
          </a:xfrm>
          <a:prstGeom prst="rect">
            <a:avLst/>
          </a:prstGeom>
        </p:spPr>
      </p:pic>
    </p:spTree>
    <p:extLst>
      <p:ext uri="{BB962C8B-B14F-4D97-AF65-F5344CB8AC3E}">
        <p14:creationId xmlns:p14="http://schemas.microsoft.com/office/powerpoint/2010/main" val="3880010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p:txBody>
          <a:bodyPr/>
          <a:lstStyle/>
          <a:p>
            <a:endParaRPr lang="de-DE"/>
          </a:p>
        </p:txBody>
      </p:sp>
      <p:sp>
        <p:nvSpPr>
          <p:cNvPr id="10" name="Untertitel 7"/>
          <p:cNvSpPr txBox="1">
            <a:spLocks/>
          </p:cNvSpPr>
          <p:nvPr/>
        </p:nvSpPr>
        <p:spPr>
          <a:xfrm>
            <a:off x="15572035" y="8082782"/>
            <a:ext cx="13157224" cy="10939956"/>
          </a:xfrm>
          <a:prstGeom prst="rect">
            <a:avLst/>
          </a:prstGeom>
        </p:spPr>
        <p:txBody>
          <a:bodyPr vert="horz" lIns="417643" tIns="208822" rIns="417643" bIns="208822" rtlCol="0">
            <a:normAutofit/>
          </a:bodyPr>
          <a:lstStyle>
            <a:lvl1pPr marL="0" indent="0" algn="ctr" defTabSz="4176431" rtl="0" eaLnBrk="1" latinLnBrk="0" hangingPunct="1">
              <a:spcBef>
                <a:spcPct val="20000"/>
              </a:spcBef>
              <a:buFont typeface="Arial" panose="020B0604020202020204" pitchFamily="34" charset="0"/>
              <a:buNone/>
              <a:defRPr sz="14600" kern="1200">
                <a:solidFill>
                  <a:schemeClr val="tx1">
                    <a:tint val="75000"/>
                  </a:schemeClr>
                </a:solidFill>
                <a:latin typeface="+mn-lt"/>
                <a:ea typeface="+mn-ea"/>
                <a:cs typeface="+mn-cs"/>
              </a:defRPr>
            </a:lvl1pPr>
            <a:lvl2pPr marL="2088215" indent="0" algn="ctr" defTabSz="4176431" rtl="0" eaLnBrk="1" latinLnBrk="0" hangingPunct="1">
              <a:spcBef>
                <a:spcPct val="20000"/>
              </a:spcBef>
              <a:buFont typeface="Arial" panose="020B0604020202020204" pitchFamily="34" charset="0"/>
              <a:buNone/>
              <a:defRPr sz="12800" kern="1200">
                <a:solidFill>
                  <a:schemeClr val="tx1">
                    <a:tint val="75000"/>
                  </a:schemeClr>
                </a:solidFill>
                <a:latin typeface="+mn-lt"/>
                <a:ea typeface="+mn-ea"/>
                <a:cs typeface="+mn-cs"/>
              </a:defRPr>
            </a:lvl2pPr>
            <a:lvl3pPr marL="4176431" indent="0" algn="ctr" defTabSz="4176431" rtl="0" eaLnBrk="1" latinLnBrk="0" hangingPunct="1">
              <a:spcBef>
                <a:spcPct val="20000"/>
              </a:spcBef>
              <a:buFont typeface="Arial" panose="020B0604020202020204" pitchFamily="34" charset="0"/>
              <a:buNone/>
              <a:defRPr sz="11000" kern="1200">
                <a:solidFill>
                  <a:schemeClr val="tx1">
                    <a:tint val="75000"/>
                  </a:schemeClr>
                </a:solidFill>
                <a:latin typeface="+mn-lt"/>
                <a:ea typeface="+mn-ea"/>
                <a:cs typeface="+mn-cs"/>
              </a:defRPr>
            </a:lvl3pPr>
            <a:lvl4pPr marL="6264646" indent="0" algn="ctr" defTabSz="4176431" rtl="0" eaLnBrk="1" latinLnBrk="0" hangingPunct="1">
              <a:spcBef>
                <a:spcPct val="20000"/>
              </a:spcBef>
              <a:buFont typeface="Arial" panose="020B0604020202020204" pitchFamily="34" charset="0"/>
              <a:buNone/>
              <a:defRPr sz="9100" kern="1200">
                <a:solidFill>
                  <a:schemeClr val="tx1">
                    <a:tint val="75000"/>
                  </a:schemeClr>
                </a:solidFill>
                <a:latin typeface="+mn-lt"/>
                <a:ea typeface="+mn-ea"/>
                <a:cs typeface="+mn-cs"/>
              </a:defRPr>
            </a:lvl4pPr>
            <a:lvl5pPr marL="8352861" indent="0" algn="ctr" defTabSz="4176431" rtl="0" eaLnBrk="1" latinLnBrk="0" hangingPunct="1">
              <a:spcBef>
                <a:spcPct val="20000"/>
              </a:spcBef>
              <a:buFont typeface="Arial" panose="020B0604020202020204" pitchFamily="34" charset="0"/>
              <a:buNone/>
              <a:defRPr sz="9100" kern="1200">
                <a:solidFill>
                  <a:schemeClr val="tx1">
                    <a:tint val="75000"/>
                  </a:schemeClr>
                </a:solidFill>
                <a:latin typeface="+mn-lt"/>
                <a:ea typeface="+mn-ea"/>
                <a:cs typeface="+mn-cs"/>
              </a:defRPr>
            </a:lvl5pPr>
            <a:lvl6pPr marL="10441076" indent="0" algn="ctr" defTabSz="4176431" rtl="0" eaLnBrk="1" latinLnBrk="0" hangingPunct="1">
              <a:spcBef>
                <a:spcPct val="20000"/>
              </a:spcBef>
              <a:buFont typeface="Arial" panose="020B0604020202020204" pitchFamily="34" charset="0"/>
              <a:buNone/>
              <a:defRPr sz="9100" kern="1200">
                <a:solidFill>
                  <a:schemeClr val="tx1">
                    <a:tint val="75000"/>
                  </a:schemeClr>
                </a:solidFill>
                <a:latin typeface="+mn-lt"/>
                <a:ea typeface="+mn-ea"/>
                <a:cs typeface="+mn-cs"/>
              </a:defRPr>
            </a:lvl6pPr>
            <a:lvl7pPr marL="12529292" indent="0" algn="ctr" defTabSz="4176431" rtl="0" eaLnBrk="1" latinLnBrk="0" hangingPunct="1">
              <a:spcBef>
                <a:spcPct val="20000"/>
              </a:spcBef>
              <a:buFont typeface="Arial" panose="020B0604020202020204" pitchFamily="34" charset="0"/>
              <a:buNone/>
              <a:defRPr sz="9100" kern="1200">
                <a:solidFill>
                  <a:schemeClr val="tx1">
                    <a:tint val="75000"/>
                  </a:schemeClr>
                </a:solidFill>
                <a:latin typeface="+mn-lt"/>
                <a:ea typeface="+mn-ea"/>
                <a:cs typeface="+mn-cs"/>
              </a:defRPr>
            </a:lvl7pPr>
            <a:lvl8pPr marL="14617507" indent="0" algn="ctr" defTabSz="4176431" rtl="0" eaLnBrk="1" latinLnBrk="0" hangingPunct="1">
              <a:spcBef>
                <a:spcPct val="20000"/>
              </a:spcBef>
              <a:buFont typeface="Arial" panose="020B0604020202020204" pitchFamily="34" charset="0"/>
              <a:buNone/>
              <a:defRPr sz="9100" kern="1200">
                <a:solidFill>
                  <a:schemeClr val="tx1">
                    <a:tint val="75000"/>
                  </a:schemeClr>
                </a:solidFill>
                <a:latin typeface="+mn-lt"/>
                <a:ea typeface="+mn-ea"/>
                <a:cs typeface="+mn-cs"/>
              </a:defRPr>
            </a:lvl8pPr>
            <a:lvl9pPr marL="16705722" indent="0" algn="ctr" defTabSz="4176431" rtl="0" eaLnBrk="1" latinLnBrk="0" hangingPunct="1">
              <a:spcBef>
                <a:spcPct val="20000"/>
              </a:spcBef>
              <a:buFont typeface="Arial" panose="020B0604020202020204" pitchFamily="34" charset="0"/>
              <a:buNone/>
              <a:defRPr sz="9100" kern="1200">
                <a:solidFill>
                  <a:schemeClr val="tx1">
                    <a:tint val="75000"/>
                  </a:schemeClr>
                </a:solidFill>
                <a:latin typeface="+mn-lt"/>
                <a:ea typeface="+mn-ea"/>
                <a:cs typeface="+mn-cs"/>
              </a:defRPr>
            </a:lvl9pPr>
          </a:lstStyle>
          <a:p>
            <a:endParaRPr lang="de-DE"/>
          </a:p>
        </p:txBody>
      </p:sp>
      <p:sp>
        <p:nvSpPr>
          <p:cNvPr id="5" name="Titel 10">
            <a:extLst>
              <a:ext uri="{FF2B5EF4-FFF2-40B4-BE49-F238E27FC236}">
                <a16:creationId xmlns:a16="http://schemas.microsoft.com/office/drawing/2014/main" id="{A7770F32-8587-A04E-F6C9-78237B9CF875}"/>
              </a:ext>
            </a:extLst>
          </p:cNvPr>
          <p:cNvSpPr>
            <a:spLocks noGrp="1"/>
          </p:cNvSpPr>
          <p:nvPr>
            <p:ph type="title"/>
          </p:nvPr>
        </p:nvSpPr>
        <p:spPr>
          <a:xfrm>
            <a:off x="11827619" y="1457325"/>
            <a:ext cx="16901640" cy="3385098"/>
          </a:xfrm>
        </p:spPr>
        <p:txBody>
          <a:bodyPr/>
          <a:lstStyle/>
          <a:p>
            <a:endParaRPr lang="de-DE" dirty="0"/>
          </a:p>
        </p:txBody>
      </p:sp>
      <p:sp>
        <p:nvSpPr>
          <p:cNvPr id="6" name="Textplatzhalter 12">
            <a:extLst>
              <a:ext uri="{FF2B5EF4-FFF2-40B4-BE49-F238E27FC236}">
                <a16:creationId xmlns:a16="http://schemas.microsoft.com/office/drawing/2014/main" id="{624B95E6-2CEE-3F62-5361-1B8D7411A402}"/>
              </a:ext>
            </a:extLst>
          </p:cNvPr>
          <p:cNvSpPr>
            <a:spLocks noGrp="1"/>
          </p:cNvSpPr>
          <p:nvPr>
            <p:ph type="body" sz="quarter" idx="10"/>
          </p:nvPr>
        </p:nvSpPr>
        <p:spPr>
          <a:xfrm>
            <a:off x="11935298" y="4770438"/>
            <a:ext cx="16901640" cy="1295400"/>
          </a:xfrm>
        </p:spPr>
        <p:txBody>
          <a:bodyPr/>
          <a:lstStyle/>
          <a:p>
            <a:endParaRPr lang="de-DE" dirty="0"/>
          </a:p>
        </p:txBody>
      </p:sp>
      <p:sp>
        <p:nvSpPr>
          <p:cNvPr id="7" name="Rechteck 6">
            <a:extLst>
              <a:ext uri="{FF2B5EF4-FFF2-40B4-BE49-F238E27FC236}">
                <a16:creationId xmlns:a16="http://schemas.microsoft.com/office/drawing/2014/main" id="{88786712-8A39-50E7-CFE1-C531F9CF6D78}"/>
              </a:ext>
            </a:extLst>
          </p:cNvPr>
          <p:cNvSpPr/>
          <p:nvPr/>
        </p:nvSpPr>
        <p:spPr>
          <a:xfrm>
            <a:off x="1128149" y="1097646"/>
            <a:ext cx="4680520" cy="4104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a:extLst>
              <a:ext uri="{FF2B5EF4-FFF2-40B4-BE49-F238E27FC236}">
                <a16:creationId xmlns:a16="http://schemas.microsoft.com/office/drawing/2014/main" id="{1916B582-43D4-3D13-46AD-32B278DA6036}"/>
              </a:ext>
            </a:extLst>
          </p:cNvPr>
          <p:cNvSpPr/>
          <p:nvPr/>
        </p:nvSpPr>
        <p:spPr>
          <a:xfrm>
            <a:off x="6427019" y="1097646"/>
            <a:ext cx="4680520" cy="4104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descr="Ein Bild, das Text enthält.&#10;&#10;Automatisch generierte Beschreibung">
            <a:extLst>
              <a:ext uri="{FF2B5EF4-FFF2-40B4-BE49-F238E27FC236}">
                <a16:creationId xmlns:a16="http://schemas.microsoft.com/office/drawing/2014/main" id="{F91E2BA0-F88F-1C83-FE5A-5E791DAA03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5828" y="1097646"/>
            <a:ext cx="4471111" cy="4471111"/>
          </a:xfrm>
          <a:prstGeom prst="rect">
            <a:avLst/>
          </a:prstGeom>
        </p:spPr>
      </p:pic>
      <p:pic>
        <p:nvPicPr>
          <p:cNvPr id="11" name="Grafik 10">
            <a:extLst>
              <a:ext uri="{FF2B5EF4-FFF2-40B4-BE49-F238E27FC236}">
                <a16:creationId xmlns:a16="http://schemas.microsoft.com/office/drawing/2014/main" id="{B1FC6136-11E8-C658-6415-E048ECCC5F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1923" y="1457325"/>
            <a:ext cx="4378390" cy="3765415"/>
          </a:xfrm>
          <a:prstGeom prst="rect">
            <a:avLst/>
          </a:prstGeom>
        </p:spPr>
      </p:pic>
    </p:spTree>
    <p:extLst>
      <p:ext uri="{BB962C8B-B14F-4D97-AF65-F5344CB8AC3E}">
        <p14:creationId xmlns:p14="http://schemas.microsoft.com/office/powerpoint/2010/main" val="2328253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tertitel 5"/>
          <p:cNvSpPr>
            <a:spLocks noGrp="1"/>
          </p:cNvSpPr>
          <p:nvPr>
            <p:ph type="subTitle" idx="1"/>
          </p:nvPr>
        </p:nvSpPr>
        <p:spPr/>
        <p:txBody>
          <a:bodyPr/>
          <a:lstStyle/>
          <a:p>
            <a:endParaRPr lang="de-DE"/>
          </a:p>
        </p:txBody>
      </p:sp>
      <p:sp>
        <p:nvSpPr>
          <p:cNvPr id="2" name="Titel 10">
            <a:extLst>
              <a:ext uri="{FF2B5EF4-FFF2-40B4-BE49-F238E27FC236}">
                <a16:creationId xmlns:a16="http://schemas.microsoft.com/office/drawing/2014/main" id="{44604991-E53F-B3F4-3109-411EC2F2DA0A}"/>
              </a:ext>
            </a:extLst>
          </p:cNvPr>
          <p:cNvSpPr>
            <a:spLocks noGrp="1"/>
          </p:cNvSpPr>
          <p:nvPr>
            <p:ph type="title"/>
          </p:nvPr>
        </p:nvSpPr>
        <p:spPr>
          <a:xfrm>
            <a:off x="11827619" y="1457325"/>
            <a:ext cx="16901640" cy="3385098"/>
          </a:xfrm>
        </p:spPr>
        <p:txBody>
          <a:bodyPr/>
          <a:lstStyle/>
          <a:p>
            <a:endParaRPr lang="de-DE" dirty="0"/>
          </a:p>
        </p:txBody>
      </p:sp>
      <p:sp>
        <p:nvSpPr>
          <p:cNvPr id="3" name="Textplatzhalter 12">
            <a:extLst>
              <a:ext uri="{FF2B5EF4-FFF2-40B4-BE49-F238E27FC236}">
                <a16:creationId xmlns:a16="http://schemas.microsoft.com/office/drawing/2014/main" id="{6470922A-4848-5621-36DF-454FF22BEE85}"/>
              </a:ext>
            </a:extLst>
          </p:cNvPr>
          <p:cNvSpPr>
            <a:spLocks noGrp="1"/>
          </p:cNvSpPr>
          <p:nvPr>
            <p:ph type="body" sz="quarter" idx="10"/>
          </p:nvPr>
        </p:nvSpPr>
        <p:spPr>
          <a:xfrm>
            <a:off x="11935298" y="4770438"/>
            <a:ext cx="16901640" cy="1295400"/>
          </a:xfrm>
        </p:spPr>
        <p:txBody>
          <a:bodyPr/>
          <a:lstStyle/>
          <a:p>
            <a:endParaRPr lang="de-DE" dirty="0"/>
          </a:p>
        </p:txBody>
      </p:sp>
      <p:sp>
        <p:nvSpPr>
          <p:cNvPr id="4" name="Rechteck 3">
            <a:extLst>
              <a:ext uri="{FF2B5EF4-FFF2-40B4-BE49-F238E27FC236}">
                <a16:creationId xmlns:a16="http://schemas.microsoft.com/office/drawing/2014/main" id="{00B21FD6-6523-E017-8CCE-E0D72FFE575C}"/>
              </a:ext>
            </a:extLst>
          </p:cNvPr>
          <p:cNvSpPr/>
          <p:nvPr/>
        </p:nvSpPr>
        <p:spPr>
          <a:xfrm>
            <a:off x="1128149" y="1097646"/>
            <a:ext cx="4680520" cy="4104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a:extLst>
              <a:ext uri="{FF2B5EF4-FFF2-40B4-BE49-F238E27FC236}">
                <a16:creationId xmlns:a16="http://schemas.microsoft.com/office/drawing/2014/main" id="{68BA948D-A55B-5E37-26F9-860618BA8ADF}"/>
              </a:ext>
            </a:extLst>
          </p:cNvPr>
          <p:cNvSpPr/>
          <p:nvPr/>
        </p:nvSpPr>
        <p:spPr>
          <a:xfrm>
            <a:off x="6427019" y="1097646"/>
            <a:ext cx="4680520" cy="4104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descr="Ein Bild, das Text enthält.&#10;&#10;Automatisch generierte Beschreibung">
            <a:extLst>
              <a:ext uri="{FF2B5EF4-FFF2-40B4-BE49-F238E27FC236}">
                <a16:creationId xmlns:a16="http://schemas.microsoft.com/office/drawing/2014/main" id="{8C978E53-8522-69A8-C0F1-2268F886ED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5828" y="1097646"/>
            <a:ext cx="4471111" cy="4471111"/>
          </a:xfrm>
          <a:prstGeom prst="rect">
            <a:avLst/>
          </a:prstGeom>
        </p:spPr>
      </p:pic>
      <p:pic>
        <p:nvPicPr>
          <p:cNvPr id="10" name="Grafik 9">
            <a:extLst>
              <a:ext uri="{FF2B5EF4-FFF2-40B4-BE49-F238E27FC236}">
                <a16:creationId xmlns:a16="http://schemas.microsoft.com/office/drawing/2014/main" id="{7AA84107-54E5-ABB6-89D6-C489DFBD1C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1923" y="1457325"/>
            <a:ext cx="4378390" cy="3765415"/>
          </a:xfrm>
          <a:prstGeom prst="rect">
            <a:avLst/>
          </a:prstGeom>
        </p:spPr>
      </p:pic>
    </p:spTree>
    <p:extLst>
      <p:ext uri="{BB962C8B-B14F-4D97-AF65-F5344CB8AC3E}">
        <p14:creationId xmlns:p14="http://schemas.microsoft.com/office/powerpoint/2010/main" val="1425692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p:txBody>
          <a:bodyPr/>
          <a:lstStyle/>
          <a:p>
            <a:endParaRPr lang="de-DE"/>
          </a:p>
        </p:txBody>
      </p:sp>
      <p:sp>
        <p:nvSpPr>
          <p:cNvPr id="5" name="Titel 10">
            <a:extLst>
              <a:ext uri="{FF2B5EF4-FFF2-40B4-BE49-F238E27FC236}">
                <a16:creationId xmlns:a16="http://schemas.microsoft.com/office/drawing/2014/main" id="{C8894A16-7FBA-5457-E672-B479D96B6381}"/>
              </a:ext>
            </a:extLst>
          </p:cNvPr>
          <p:cNvSpPr>
            <a:spLocks noGrp="1"/>
          </p:cNvSpPr>
          <p:nvPr>
            <p:ph type="title"/>
          </p:nvPr>
        </p:nvSpPr>
        <p:spPr>
          <a:xfrm>
            <a:off x="11827619" y="1457325"/>
            <a:ext cx="16901640" cy="3385098"/>
          </a:xfrm>
        </p:spPr>
        <p:txBody>
          <a:bodyPr/>
          <a:lstStyle/>
          <a:p>
            <a:endParaRPr lang="de-DE" dirty="0"/>
          </a:p>
        </p:txBody>
      </p:sp>
      <p:sp>
        <p:nvSpPr>
          <p:cNvPr id="6" name="Textplatzhalter 12">
            <a:extLst>
              <a:ext uri="{FF2B5EF4-FFF2-40B4-BE49-F238E27FC236}">
                <a16:creationId xmlns:a16="http://schemas.microsoft.com/office/drawing/2014/main" id="{2DB45F93-F9E7-255A-80ED-A739B4BBFF74}"/>
              </a:ext>
            </a:extLst>
          </p:cNvPr>
          <p:cNvSpPr>
            <a:spLocks noGrp="1"/>
          </p:cNvSpPr>
          <p:nvPr>
            <p:ph type="body" sz="quarter" idx="10"/>
          </p:nvPr>
        </p:nvSpPr>
        <p:spPr>
          <a:xfrm>
            <a:off x="11935298" y="4770438"/>
            <a:ext cx="16901640" cy="1295400"/>
          </a:xfrm>
        </p:spPr>
        <p:txBody>
          <a:bodyPr/>
          <a:lstStyle/>
          <a:p>
            <a:endParaRPr lang="de-DE" dirty="0"/>
          </a:p>
        </p:txBody>
      </p:sp>
      <p:sp>
        <p:nvSpPr>
          <p:cNvPr id="7" name="Rechteck 6">
            <a:extLst>
              <a:ext uri="{FF2B5EF4-FFF2-40B4-BE49-F238E27FC236}">
                <a16:creationId xmlns:a16="http://schemas.microsoft.com/office/drawing/2014/main" id="{F52E3FE0-5BA9-447D-9E3A-E983F9FD358E}"/>
              </a:ext>
            </a:extLst>
          </p:cNvPr>
          <p:cNvSpPr/>
          <p:nvPr/>
        </p:nvSpPr>
        <p:spPr>
          <a:xfrm>
            <a:off x="1128149" y="1097646"/>
            <a:ext cx="4680520" cy="4104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a:extLst>
              <a:ext uri="{FF2B5EF4-FFF2-40B4-BE49-F238E27FC236}">
                <a16:creationId xmlns:a16="http://schemas.microsoft.com/office/drawing/2014/main" id="{12EC7486-2335-E8A6-CBDE-9E9B3B9F3F18}"/>
              </a:ext>
            </a:extLst>
          </p:cNvPr>
          <p:cNvSpPr/>
          <p:nvPr/>
        </p:nvSpPr>
        <p:spPr>
          <a:xfrm>
            <a:off x="6427019" y="1097646"/>
            <a:ext cx="4680520" cy="4104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descr="Ein Bild, das Text enthält.&#10;&#10;Automatisch generierte Beschreibung">
            <a:extLst>
              <a:ext uri="{FF2B5EF4-FFF2-40B4-BE49-F238E27FC236}">
                <a16:creationId xmlns:a16="http://schemas.microsoft.com/office/drawing/2014/main" id="{C1E0007A-EB88-3F94-AD15-5969B276CA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5828" y="1097646"/>
            <a:ext cx="4471111" cy="4471111"/>
          </a:xfrm>
          <a:prstGeom prst="rect">
            <a:avLst/>
          </a:prstGeom>
        </p:spPr>
      </p:pic>
      <p:pic>
        <p:nvPicPr>
          <p:cNvPr id="10" name="Grafik 9">
            <a:extLst>
              <a:ext uri="{FF2B5EF4-FFF2-40B4-BE49-F238E27FC236}">
                <a16:creationId xmlns:a16="http://schemas.microsoft.com/office/drawing/2014/main" id="{EC3EC7C4-91A7-567D-F214-CB5AD63795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1923" y="1457325"/>
            <a:ext cx="4378390" cy="3765415"/>
          </a:xfrm>
          <a:prstGeom prst="rect">
            <a:avLst/>
          </a:prstGeom>
        </p:spPr>
      </p:pic>
    </p:spTree>
    <p:extLst>
      <p:ext uri="{BB962C8B-B14F-4D97-AF65-F5344CB8AC3E}">
        <p14:creationId xmlns:p14="http://schemas.microsoft.com/office/powerpoint/2010/main" val="1923037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p:txBody>
          <a:bodyPr/>
          <a:lstStyle/>
          <a:p>
            <a:endParaRPr lang="de-DE"/>
          </a:p>
        </p:txBody>
      </p:sp>
      <p:sp>
        <p:nvSpPr>
          <p:cNvPr id="5" name="Titel 10">
            <a:extLst>
              <a:ext uri="{FF2B5EF4-FFF2-40B4-BE49-F238E27FC236}">
                <a16:creationId xmlns:a16="http://schemas.microsoft.com/office/drawing/2014/main" id="{EEF35EA4-EB79-0DB6-9B4D-D726EFB19357}"/>
              </a:ext>
            </a:extLst>
          </p:cNvPr>
          <p:cNvSpPr>
            <a:spLocks noGrp="1"/>
          </p:cNvSpPr>
          <p:nvPr>
            <p:ph type="title"/>
          </p:nvPr>
        </p:nvSpPr>
        <p:spPr>
          <a:xfrm>
            <a:off x="11827619" y="1457325"/>
            <a:ext cx="16901640" cy="3385098"/>
          </a:xfrm>
        </p:spPr>
        <p:txBody>
          <a:bodyPr/>
          <a:lstStyle/>
          <a:p>
            <a:endParaRPr lang="de-DE" dirty="0"/>
          </a:p>
        </p:txBody>
      </p:sp>
      <p:sp>
        <p:nvSpPr>
          <p:cNvPr id="6" name="Textplatzhalter 12">
            <a:extLst>
              <a:ext uri="{FF2B5EF4-FFF2-40B4-BE49-F238E27FC236}">
                <a16:creationId xmlns:a16="http://schemas.microsoft.com/office/drawing/2014/main" id="{DF650F51-AAC1-987E-17F0-D2DA544318BB}"/>
              </a:ext>
            </a:extLst>
          </p:cNvPr>
          <p:cNvSpPr>
            <a:spLocks noGrp="1"/>
          </p:cNvSpPr>
          <p:nvPr>
            <p:ph type="body" sz="quarter" idx="10"/>
          </p:nvPr>
        </p:nvSpPr>
        <p:spPr>
          <a:xfrm>
            <a:off x="11935298" y="4770438"/>
            <a:ext cx="16901640" cy="1295400"/>
          </a:xfrm>
        </p:spPr>
        <p:txBody>
          <a:bodyPr/>
          <a:lstStyle/>
          <a:p>
            <a:endParaRPr lang="de-DE" dirty="0"/>
          </a:p>
        </p:txBody>
      </p:sp>
      <p:sp>
        <p:nvSpPr>
          <p:cNvPr id="7" name="Rechteck 6">
            <a:extLst>
              <a:ext uri="{FF2B5EF4-FFF2-40B4-BE49-F238E27FC236}">
                <a16:creationId xmlns:a16="http://schemas.microsoft.com/office/drawing/2014/main" id="{7867BD91-0C89-429A-A4F4-11F208E0A1F2}"/>
              </a:ext>
            </a:extLst>
          </p:cNvPr>
          <p:cNvSpPr/>
          <p:nvPr/>
        </p:nvSpPr>
        <p:spPr>
          <a:xfrm>
            <a:off x="1128149" y="1097646"/>
            <a:ext cx="4680520" cy="4104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a:extLst>
              <a:ext uri="{FF2B5EF4-FFF2-40B4-BE49-F238E27FC236}">
                <a16:creationId xmlns:a16="http://schemas.microsoft.com/office/drawing/2014/main" id="{4FBB5227-4A65-CA95-4B5D-81F666B66586}"/>
              </a:ext>
            </a:extLst>
          </p:cNvPr>
          <p:cNvSpPr/>
          <p:nvPr/>
        </p:nvSpPr>
        <p:spPr>
          <a:xfrm>
            <a:off x="6427019" y="1097646"/>
            <a:ext cx="4680520" cy="4104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descr="Ein Bild, das Text enthält.&#10;&#10;Automatisch generierte Beschreibung">
            <a:extLst>
              <a:ext uri="{FF2B5EF4-FFF2-40B4-BE49-F238E27FC236}">
                <a16:creationId xmlns:a16="http://schemas.microsoft.com/office/drawing/2014/main" id="{73617FEE-27F6-CAF8-5C30-1EED6CDA6A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5828" y="1097646"/>
            <a:ext cx="4471111" cy="4471111"/>
          </a:xfrm>
          <a:prstGeom prst="rect">
            <a:avLst/>
          </a:prstGeom>
        </p:spPr>
      </p:pic>
      <p:pic>
        <p:nvPicPr>
          <p:cNvPr id="10" name="Grafik 9">
            <a:extLst>
              <a:ext uri="{FF2B5EF4-FFF2-40B4-BE49-F238E27FC236}">
                <a16:creationId xmlns:a16="http://schemas.microsoft.com/office/drawing/2014/main" id="{240E4F8E-8A00-7CE4-20F3-DCE885FF8B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1923" y="1457325"/>
            <a:ext cx="4378390" cy="3765415"/>
          </a:xfrm>
          <a:prstGeom prst="rect">
            <a:avLst/>
          </a:prstGeom>
        </p:spPr>
      </p:pic>
    </p:spTree>
    <p:extLst>
      <p:ext uri="{BB962C8B-B14F-4D97-AF65-F5344CB8AC3E}">
        <p14:creationId xmlns:p14="http://schemas.microsoft.com/office/powerpoint/2010/main" val="43527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endParaRPr lang="de-DE"/>
          </a:p>
        </p:txBody>
      </p:sp>
      <p:sp>
        <p:nvSpPr>
          <p:cNvPr id="3" name="Untertitel 2"/>
          <p:cNvSpPr>
            <a:spLocks noGrp="1"/>
          </p:cNvSpPr>
          <p:nvPr>
            <p:ph type="subTitle" idx="1"/>
          </p:nvPr>
        </p:nvSpPr>
        <p:spPr/>
        <p:txBody>
          <a:bodyPr/>
          <a:lstStyle/>
          <a:p>
            <a:endParaRPr lang="de-DE"/>
          </a:p>
        </p:txBody>
      </p:sp>
      <p:sp>
        <p:nvSpPr>
          <p:cNvPr id="4" name="Bildplatzhalter 3"/>
          <p:cNvSpPr>
            <a:spLocks noGrp="1"/>
          </p:cNvSpPr>
          <p:nvPr>
            <p:ph type="pic" sz="quarter" idx="13"/>
          </p:nvPr>
        </p:nvSpPr>
        <p:spPr/>
      </p:sp>
      <p:sp>
        <p:nvSpPr>
          <p:cNvPr id="5" name="Bildplatzhalter 4"/>
          <p:cNvSpPr>
            <a:spLocks noGrp="1"/>
          </p:cNvSpPr>
          <p:nvPr>
            <p:ph type="pic" sz="quarter" idx="14"/>
          </p:nvPr>
        </p:nvSpPr>
        <p:spPr/>
      </p:sp>
      <p:sp>
        <p:nvSpPr>
          <p:cNvPr id="6" name="Bildplatzhalter 5"/>
          <p:cNvSpPr>
            <a:spLocks noGrp="1"/>
          </p:cNvSpPr>
          <p:nvPr>
            <p:ph type="pic" sz="quarter" idx="15"/>
          </p:nvPr>
        </p:nvSpPr>
        <p:spPr/>
      </p:sp>
      <p:sp>
        <p:nvSpPr>
          <p:cNvPr id="7" name="Bildplatzhalter 6"/>
          <p:cNvSpPr>
            <a:spLocks noGrp="1"/>
          </p:cNvSpPr>
          <p:nvPr>
            <p:ph type="pic" sz="quarter" idx="16"/>
          </p:nvPr>
        </p:nvSpPr>
        <p:spPr/>
      </p:sp>
      <p:cxnSp>
        <p:nvCxnSpPr>
          <p:cNvPr id="18" name="Gerade Verbindung 17"/>
          <p:cNvCxnSpPr/>
          <p:nvPr/>
        </p:nvCxnSpPr>
        <p:spPr>
          <a:xfrm>
            <a:off x="6499027" y="1384773"/>
            <a:ext cx="0" cy="463680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p:nvCxnSpPr>
        <p:spPr>
          <a:xfrm>
            <a:off x="12403683" y="1384773"/>
            <a:ext cx="0" cy="463680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p:nvCxnSpPr>
        <p:spPr>
          <a:xfrm>
            <a:off x="18020307" y="1384773"/>
            <a:ext cx="0" cy="463680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Gerade Verbindung 20"/>
          <p:cNvCxnSpPr/>
          <p:nvPr/>
        </p:nvCxnSpPr>
        <p:spPr>
          <a:xfrm>
            <a:off x="23692897" y="1384773"/>
            <a:ext cx="0" cy="463680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5578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p:cNvSpPr>
            <a:spLocks noGrp="1"/>
          </p:cNvSpPr>
          <p:nvPr>
            <p:ph type="subTitle" idx="1"/>
          </p:nvPr>
        </p:nvSpPr>
        <p:spPr>
          <a:xfrm>
            <a:off x="1458913" y="6065838"/>
            <a:ext cx="17137458" cy="35306000"/>
          </a:xfrm>
        </p:spPr>
        <p:txBody>
          <a:bodyPr>
            <a:noAutofit/>
          </a:bodyPr>
          <a:lstStyle/>
          <a:p>
            <a:endParaRPr lang="de-DE" sz="4000" b="1" dirty="0">
              <a:solidFill>
                <a:srgbClr val="004A6F"/>
              </a:solidFill>
            </a:endParaRPr>
          </a:p>
          <a:p>
            <a:endParaRPr lang="de-DE" sz="4000" b="1" dirty="0">
              <a:solidFill>
                <a:srgbClr val="004A6F"/>
              </a:solidFill>
            </a:endParaRPr>
          </a:p>
          <a:p>
            <a:r>
              <a:rPr lang="de-DE" sz="4000" b="1" dirty="0">
                <a:solidFill>
                  <a:srgbClr val="004A6F"/>
                </a:solidFill>
              </a:rPr>
              <a:t>Die </a:t>
            </a:r>
            <a:r>
              <a:rPr lang="de-DE" sz="4000" b="1" dirty="0" err="1">
                <a:solidFill>
                  <a:srgbClr val="004A6F"/>
                </a:solidFill>
              </a:rPr>
              <a:t>Postervorlagen</a:t>
            </a:r>
            <a:endParaRPr lang="de-DE" sz="4000" b="1" dirty="0">
              <a:solidFill>
                <a:srgbClr val="004A6F"/>
              </a:solidFill>
            </a:endParaRPr>
          </a:p>
          <a:p>
            <a:r>
              <a:rPr lang="de-DE" sz="4000" dirty="0">
                <a:solidFill>
                  <a:srgbClr val="545455"/>
                </a:solidFill>
              </a:rPr>
              <a:t>stehen Ihnen in A0 hoch/quer – Deutsch/Englisch zur Verfügung.</a:t>
            </a:r>
          </a:p>
          <a:p>
            <a:r>
              <a:rPr lang="de-DE" sz="4000" dirty="0">
                <a:solidFill>
                  <a:srgbClr val="545455"/>
                </a:solidFill>
              </a:rPr>
              <a:t> </a:t>
            </a:r>
          </a:p>
          <a:p>
            <a:r>
              <a:rPr lang="de-DE" sz="4000" dirty="0">
                <a:solidFill>
                  <a:srgbClr val="545455"/>
                </a:solidFill>
              </a:rPr>
              <a:t>Es gibt zwei Varianten; in einem steht das Logo in einem fiktiven Quadrat. Für den umlaufenden Balken können die Hausfarbe und die Zusatzfarben (</a:t>
            </a:r>
            <a:r>
              <a:rPr lang="de-DE" sz="4000" dirty="0" err="1">
                <a:solidFill>
                  <a:srgbClr val="545455"/>
                </a:solidFill>
              </a:rPr>
              <a:t>abgesoftet</a:t>
            </a:r>
            <a:r>
              <a:rPr lang="de-DE" sz="4000" dirty="0">
                <a:solidFill>
                  <a:srgbClr val="545455"/>
                </a:solidFill>
              </a:rPr>
              <a:t>) verwendet werden. Außerdem gibt es die Variante für Kooperationen auf Weiß.</a:t>
            </a:r>
          </a:p>
          <a:p>
            <a:endParaRPr lang="de-DE" sz="4000" dirty="0">
              <a:solidFill>
                <a:srgbClr val="545455"/>
              </a:solidFill>
            </a:endParaRPr>
          </a:p>
          <a:p>
            <a:r>
              <a:rPr lang="de-DE" sz="4000" b="1" dirty="0">
                <a:solidFill>
                  <a:srgbClr val="004A6F"/>
                </a:solidFill>
              </a:rPr>
              <a:t>Zu anderen Größen</a:t>
            </a:r>
          </a:p>
          <a:p>
            <a:r>
              <a:rPr lang="de-DE" sz="4000" dirty="0">
                <a:solidFill>
                  <a:srgbClr val="545455"/>
                </a:solidFill>
              </a:rPr>
              <a:t>Bei Formatänderung muss das Logo proportional skaliert werden, da es sonst verzerrt werden würde. Das Element (Siegel mit Balken) kopieren, neues Dokument anlegen, Seitengröße einrichten, Element einfügen und durch proportionales Skalieren anpassen.</a:t>
            </a:r>
          </a:p>
          <a:p>
            <a:endParaRPr lang="de-DE" sz="4000" dirty="0">
              <a:solidFill>
                <a:srgbClr val="545455"/>
              </a:solidFill>
            </a:endParaRPr>
          </a:p>
          <a:p>
            <a:r>
              <a:rPr lang="de-DE" sz="4000" b="1" dirty="0">
                <a:solidFill>
                  <a:srgbClr val="004A6F"/>
                </a:solidFill>
              </a:rPr>
              <a:t>Hintergrund</a:t>
            </a:r>
          </a:p>
          <a:p>
            <a:r>
              <a:rPr lang="de-DE" sz="4000" dirty="0">
                <a:solidFill>
                  <a:srgbClr val="545455"/>
                </a:solidFill>
              </a:rPr>
              <a:t>Der Hintergrund bleibt weiß.</a:t>
            </a:r>
          </a:p>
          <a:p>
            <a:endParaRPr lang="de-DE" sz="4000" dirty="0">
              <a:solidFill>
                <a:srgbClr val="545455"/>
              </a:solidFill>
            </a:endParaRPr>
          </a:p>
          <a:p>
            <a:r>
              <a:rPr lang="de-DE" sz="4000" b="1" dirty="0">
                <a:solidFill>
                  <a:srgbClr val="004A6F"/>
                </a:solidFill>
              </a:rPr>
              <a:t>Farben</a:t>
            </a:r>
          </a:p>
          <a:p>
            <a:r>
              <a:rPr lang="de-DE" sz="4000" dirty="0">
                <a:solidFill>
                  <a:srgbClr val="545455"/>
                </a:solidFill>
              </a:rPr>
              <a:t>Das Farbspektrum wird hauptsächlich durch die Hausfarbe Blau und Cyan geprägt; sie sind die Primärfarben. Im Zusatzfarbenbereich stehen vier weitere Farben zur Auswahl, die eine Vielfältigkeit der Kommunikationsmaterialien erlauben, jedoch einen konsistenten und unverwechselbaren Außenauftritt gewährleisten. Die vorgeschlagenen Zusatzfarben können als Schmuckfarben verwendet werden, z. B. für Diagramme und Text; Abstufungen der Farbe in 10%-Schritten ist möglich.</a:t>
            </a:r>
          </a:p>
          <a:p>
            <a:endParaRPr lang="de-DE" sz="4000" dirty="0">
              <a:solidFill>
                <a:srgbClr val="545455"/>
              </a:solidFill>
            </a:endParaRPr>
          </a:p>
          <a:p>
            <a:r>
              <a:rPr lang="de-DE" sz="4000" b="1" dirty="0">
                <a:solidFill>
                  <a:srgbClr val="004A6F"/>
                </a:solidFill>
              </a:rPr>
              <a:t>Schrift</a:t>
            </a:r>
          </a:p>
          <a:p>
            <a:r>
              <a:rPr lang="de-DE" sz="4000" dirty="0">
                <a:solidFill>
                  <a:srgbClr val="545455"/>
                </a:solidFill>
              </a:rPr>
              <a:t>Als Headline wird die Schriftgröße 80 Pt Hausfarbe 0/74/111 empfohlen; bei der </a:t>
            </a:r>
            <a:r>
              <a:rPr lang="de-DE" sz="4000" dirty="0" err="1">
                <a:solidFill>
                  <a:srgbClr val="545455"/>
                </a:solidFill>
              </a:rPr>
              <a:t>Subline</a:t>
            </a:r>
            <a:r>
              <a:rPr lang="de-DE" sz="4000" dirty="0">
                <a:solidFill>
                  <a:srgbClr val="545455"/>
                </a:solidFill>
              </a:rPr>
              <a:t> Schriftgröße 33 Pt Hausfarbe. Als Schriftart sollten Sie (alternativ zur Hausschrift </a:t>
            </a:r>
            <a:r>
              <a:rPr lang="de-DE" sz="4000" dirty="0" err="1">
                <a:solidFill>
                  <a:srgbClr val="545455"/>
                </a:solidFill>
              </a:rPr>
              <a:t>Meta</a:t>
            </a:r>
            <a:r>
              <a:rPr lang="de-DE" sz="4000" dirty="0">
                <a:solidFill>
                  <a:srgbClr val="545455"/>
                </a:solidFill>
              </a:rPr>
              <a:t>) die Calibri verwenden. Vermeiden Sie das Mischen von Schrifttypen und verzichten Sie auf Zierschriften.</a:t>
            </a:r>
          </a:p>
          <a:p>
            <a:endParaRPr lang="de-DE" sz="4000" dirty="0">
              <a:solidFill>
                <a:srgbClr val="545455"/>
              </a:solidFill>
            </a:endParaRPr>
          </a:p>
          <a:p>
            <a:r>
              <a:rPr lang="de-DE" sz="4000" b="1" dirty="0">
                <a:solidFill>
                  <a:srgbClr val="004A6F"/>
                </a:solidFill>
              </a:rPr>
              <a:t>Dateien prüfen</a:t>
            </a:r>
          </a:p>
          <a:p>
            <a:r>
              <a:rPr lang="de-DE" sz="4000" dirty="0">
                <a:solidFill>
                  <a:srgbClr val="545455"/>
                </a:solidFill>
              </a:rPr>
              <a:t>auf Office 2010 (PC)</a:t>
            </a:r>
          </a:p>
          <a:p>
            <a:r>
              <a:rPr lang="de-DE" sz="4000" dirty="0">
                <a:solidFill>
                  <a:srgbClr val="545455"/>
                </a:solidFill>
              </a:rPr>
              <a:t>Office 2011 (Mac)</a:t>
            </a:r>
          </a:p>
          <a:p>
            <a:endParaRPr lang="de-DE" sz="4000" dirty="0">
              <a:solidFill>
                <a:srgbClr val="545455"/>
              </a:solidFill>
            </a:endParaRPr>
          </a:p>
          <a:p>
            <a:r>
              <a:rPr lang="de-DE" sz="4000" dirty="0">
                <a:solidFill>
                  <a:srgbClr val="545455"/>
                </a:solidFill>
              </a:rPr>
              <a:t>Um eine optimale Funktion zu gewährleisten, sollten die aktuellen Servicepacks und Office Versionen installiert sein. Bitte wenden Sie sich bei Problemen an den EDV-Service ihrer Klinik.</a:t>
            </a:r>
          </a:p>
          <a:p>
            <a:endParaRPr lang="de-DE" sz="4000" dirty="0">
              <a:solidFill>
                <a:srgbClr val="545455"/>
              </a:solidFill>
            </a:endParaRPr>
          </a:p>
          <a:p>
            <a:endParaRPr lang="de-DE" sz="4000" dirty="0">
              <a:solidFill>
                <a:srgbClr val="545455"/>
              </a:solidFill>
            </a:endParaRPr>
          </a:p>
          <a:p>
            <a:endParaRPr lang="de-DE" sz="4000" dirty="0">
              <a:solidFill>
                <a:srgbClr val="545455"/>
              </a:solidFill>
            </a:endParaRPr>
          </a:p>
          <a:p>
            <a:endParaRPr lang="de-DE" sz="4000" dirty="0">
              <a:solidFill>
                <a:srgbClr val="545455"/>
              </a:solidFill>
            </a:endParaRPr>
          </a:p>
          <a:p>
            <a:endParaRPr lang="de-DE" sz="4000" dirty="0">
              <a:solidFill>
                <a:srgbClr val="545455"/>
              </a:solidFill>
            </a:endParaRPr>
          </a:p>
          <a:p>
            <a:endParaRPr lang="de-DE" sz="4000" dirty="0">
              <a:solidFill>
                <a:srgbClr val="545455"/>
              </a:solidFill>
            </a:endParaRPr>
          </a:p>
          <a:p>
            <a:endParaRPr lang="de-DE" sz="4000" dirty="0">
              <a:solidFill>
                <a:srgbClr val="545455"/>
              </a:solidFill>
            </a:endParaRPr>
          </a:p>
          <a:p>
            <a:endParaRPr lang="de-DE" sz="4000" dirty="0">
              <a:solidFill>
                <a:srgbClr val="545455"/>
              </a:solidFill>
            </a:endParaRPr>
          </a:p>
          <a:p>
            <a:endParaRPr lang="de-DE" sz="4000" dirty="0">
              <a:solidFill>
                <a:srgbClr val="545455"/>
              </a:solidFill>
            </a:endParaRPr>
          </a:p>
          <a:p>
            <a:r>
              <a:rPr lang="de-DE" sz="4000" dirty="0">
                <a:solidFill>
                  <a:srgbClr val="545455"/>
                </a:solidFill>
              </a:rPr>
              <a:t>Unternehmenskommunikation/Medienzentrum</a:t>
            </a:r>
          </a:p>
          <a:p>
            <a:r>
              <a:rPr lang="de-DE" sz="4000" dirty="0">
                <a:solidFill>
                  <a:srgbClr val="545455"/>
                </a:solidFill>
              </a:rPr>
              <a:t>Universitätsklinikum und Medizinische Fakultät Heidelberg</a:t>
            </a:r>
          </a:p>
          <a:p>
            <a:r>
              <a:rPr lang="de-DE" sz="4000" dirty="0">
                <a:solidFill>
                  <a:srgbClr val="545455"/>
                </a:solidFill>
              </a:rPr>
              <a:t>www.uniklinikum-heidelberg.de/ukom</a:t>
            </a:r>
          </a:p>
        </p:txBody>
      </p:sp>
      <p:sp>
        <p:nvSpPr>
          <p:cNvPr id="3" name="Titel 2"/>
          <p:cNvSpPr>
            <a:spLocks noGrp="1"/>
          </p:cNvSpPr>
          <p:nvPr>
            <p:ph type="title"/>
          </p:nvPr>
        </p:nvSpPr>
        <p:spPr/>
        <p:txBody>
          <a:bodyPr/>
          <a:lstStyle/>
          <a:p>
            <a:r>
              <a:rPr lang="de-DE" b="0" dirty="0"/>
              <a:t>Zur Anwendung der Kongressposter-Vorlagen</a:t>
            </a:r>
            <a:br>
              <a:rPr lang="de-DE" b="0" dirty="0"/>
            </a:br>
            <a:r>
              <a:rPr lang="de-DE" b="0" dirty="0"/>
              <a:t>des Universitätsklinikums</a:t>
            </a:r>
            <a:endParaRPr lang="de-DE" dirty="0"/>
          </a:p>
        </p:txBody>
      </p:sp>
      <p:sp>
        <p:nvSpPr>
          <p:cNvPr id="6" name="Textfeld 5"/>
          <p:cNvSpPr txBox="1"/>
          <p:nvPr/>
        </p:nvSpPr>
        <p:spPr>
          <a:xfrm>
            <a:off x="19820507" y="7723188"/>
            <a:ext cx="9016431" cy="707886"/>
          </a:xfrm>
          <a:prstGeom prst="rect">
            <a:avLst/>
          </a:prstGeom>
          <a:noFill/>
        </p:spPr>
        <p:txBody>
          <a:bodyPr wrap="square" rtlCol="0">
            <a:spAutoFit/>
          </a:bodyPr>
          <a:lstStyle/>
          <a:p>
            <a:r>
              <a:rPr lang="de-DE" sz="4000" b="1" dirty="0">
                <a:solidFill>
                  <a:srgbClr val="004A6F"/>
                </a:solidFill>
              </a:rPr>
              <a:t>RGB (Rot/Grün/Blau) Farbwerte:</a:t>
            </a:r>
          </a:p>
        </p:txBody>
      </p:sp>
      <p:sp>
        <p:nvSpPr>
          <p:cNvPr id="7" name="Rechteck 6"/>
          <p:cNvSpPr/>
          <p:nvPr/>
        </p:nvSpPr>
        <p:spPr>
          <a:xfrm>
            <a:off x="19790633" y="9162902"/>
            <a:ext cx="9046305" cy="3888432"/>
          </a:xfrm>
          <a:prstGeom prst="rect">
            <a:avLst/>
          </a:prstGeom>
          <a:solidFill>
            <a:srgbClr val="004A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p:cNvSpPr/>
          <p:nvPr/>
        </p:nvSpPr>
        <p:spPr>
          <a:xfrm>
            <a:off x="19820507" y="13555390"/>
            <a:ext cx="9046305" cy="3888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p:cNvSpPr/>
          <p:nvPr/>
        </p:nvSpPr>
        <p:spPr>
          <a:xfrm>
            <a:off x="19843687" y="19623778"/>
            <a:ext cx="9046305" cy="3888432"/>
          </a:xfrm>
          <a:prstGeom prst="rect">
            <a:avLst/>
          </a:prstGeom>
          <a:solidFill>
            <a:srgbClr val="C7B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9"/>
          <p:cNvSpPr/>
          <p:nvPr/>
        </p:nvSpPr>
        <p:spPr>
          <a:xfrm>
            <a:off x="19801458" y="23937686"/>
            <a:ext cx="9046305" cy="3888432"/>
          </a:xfrm>
          <a:prstGeom prst="rect">
            <a:avLst/>
          </a:prstGeom>
          <a:solidFill>
            <a:srgbClr val="545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p:cNvSpPr/>
          <p:nvPr/>
        </p:nvSpPr>
        <p:spPr>
          <a:xfrm>
            <a:off x="19822573" y="28251594"/>
            <a:ext cx="9046305" cy="3888432"/>
          </a:xfrm>
          <a:prstGeom prst="rect">
            <a:avLst/>
          </a:prstGeom>
          <a:solidFill>
            <a:srgbClr val="00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p:cNvSpPr/>
          <p:nvPr/>
        </p:nvSpPr>
        <p:spPr>
          <a:xfrm>
            <a:off x="19780343" y="32565502"/>
            <a:ext cx="9046305" cy="3888432"/>
          </a:xfrm>
          <a:prstGeom prst="rect">
            <a:avLst/>
          </a:prstGeom>
          <a:solidFill>
            <a:srgbClr val="E67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p:cNvSpPr txBox="1"/>
          <p:nvPr/>
        </p:nvSpPr>
        <p:spPr>
          <a:xfrm>
            <a:off x="20324563" y="9954990"/>
            <a:ext cx="5112568" cy="2554545"/>
          </a:xfrm>
          <a:prstGeom prst="rect">
            <a:avLst/>
          </a:prstGeom>
          <a:noFill/>
        </p:spPr>
        <p:txBody>
          <a:bodyPr wrap="square" rtlCol="0">
            <a:spAutoFit/>
          </a:bodyPr>
          <a:lstStyle/>
          <a:p>
            <a:r>
              <a:rPr lang="de-DE" sz="4000" dirty="0">
                <a:solidFill>
                  <a:schemeClr val="bg1"/>
                </a:solidFill>
              </a:rPr>
              <a:t>Primärfarbe</a:t>
            </a:r>
          </a:p>
          <a:p>
            <a:r>
              <a:rPr lang="de-DE" sz="4000" dirty="0">
                <a:solidFill>
                  <a:schemeClr val="bg1"/>
                </a:solidFill>
              </a:rPr>
              <a:t>Hausfarbe</a:t>
            </a:r>
          </a:p>
          <a:p>
            <a:r>
              <a:rPr lang="de-DE" sz="4000" dirty="0">
                <a:solidFill>
                  <a:schemeClr val="bg1"/>
                </a:solidFill>
              </a:rPr>
              <a:t>Universitätsklinikum</a:t>
            </a:r>
          </a:p>
          <a:p>
            <a:r>
              <a:rPr lang="de-DE" sz="4000" dirty="0">
                <a:solidFill>
                  <a:schemeClr val="bg1"/>
                </a:solidFill>
              </a:rPr>
              <a:t>0/74/111</a:t>
            </a:r>
          </a:p>
        </p:txBody>
      </p:sp>
      <p:sp>
        <p:nvSpPr>
          <p:cNvPr id="15" name="Textfeld 14"/>
          <p:cNvSpPr txBox="1"/>
          <p:nvPr/>
        </p:nvSpPr>
        <p:spPr>
          <a:xfrm>
            <a:off x="20324563" y="14222333"/>
            <a:ext cx="5112568" cy="1938992"/>
          </a:xfrm>
          <a:prstGeom prst="rect">
            <a:avLst/>
          </a:prstGeom>
          <a:noFill/>
        </p:spPr>
        <p:txBody>
          <a:bodyPr wrap="square" rtlCol="0">
            <a:spAutoFit/>
          </a:bodyPr>
          <a:lstStyle/>
          <a:p>
            <a:r>
              <a:rPr lang="de-DE" sz="4000" dirty="0">
                <a:solidFill>
                  <a:schemeClr val="bg1"/>
                </a:solidFill>
              </a:rPr>
              <a:t>Sekundärfarbe</a:t>
            </a:r>
          </a:p>
          <a:p>
            <a:r>
              <a:rPr lang="de-DE" sz="4000" dirty="0">
                <a:solidFill>
                  <a:schemeClr val="bg1"/>
                </a:solidFill>
              </a:rPr>
              <a:t>Cyan</a:t>
            </a:r>
          </a:p>
          <a:p>
            <a:r>
              <a:rPr lang="de-DE" sz="4000" dirty="0">
                <a:solidFill>
                  <a:schemeClr val="bg1"/>
                </a:solidFill>
              </a:rPr>
              <a:t>0/159/227</a:t>
            </a:r>
          </a:p>
        </p:txBody>
      </p:sp>
      <p:sp>
        <p:nvSpPr>
          <p:cNvPr id="16" name="Textfeld 15"/>
          <p:cNvSpPr txBox="1"/>
          <p:nvPr/>
        </p:nvSpPr>
        <p:spPr>
          <a:xfrm>
            <a:off x="20324563" y="20290721"/>
            <a:ext cx="5112568" cy="1938992"/>
          </a:xfrm>
          <a:prstGeom prst="rect">
            <a:avLst/>
          </a:prstGeom>
          <a:noFill/>
        </p:spPr>
        <p:txBody>
          <a:bodyPr wrap="square" rtlCol="0">
            <a:spAutoFit/>
          </a:bodyPr>
          <a:lstStyle/>
          <a:p>
            <a:r>
              <a:rPr lang="de-DE" sz="4000" dirty="0">
                <a:solidFill>
                  <a:srgbClr val="545455"/>
                </a:solidFill>
              </a:rPr>
              <a:t>Zusatzfarbe</a:t>
            </a:r>
          </a:p>
          <a:p>
            <a:r>
              <a:rPr lang="de-DE" sz="4000" dirty="0">
                <a:solidFill>
                  <a:srgbClr val="545455"/>
                </a:solidFill>
              </a:rPr>
              <a:t>Sand</a:t>
            </a:r>
          </a:p>
          <a:p>
            <a:r>
              <a:rPr lang="de-DE" sz="4000" dirty="0">
                <a:solidFill>
                  <a:srgbClr val="545455"/>
                </a:solidFill>
              </a:rPr>
              <a:t>199/189/173</a:t>
            </a:r>
          </a:p>
        </p:txBody>
      </p:sp>
      <p:sp>
        <p:nvSpPr>
          <p:cNvPr id="17" name="Textfeld 16"/>
          <p:cNvSpPr txBox="1"/>
          <p:nvPr/>
        </p:nvSpPr>
        <p:spPr>
          <a:xfrm>
            <a:off x="20324563" y="24604629"/>
            <a:ext cx="5112568" cy="1938992"/>
          </a:xfrm>
          <a:prstGeom prst="rect">
            <a:avLst/>
          </a:prstGeom>
          <a:noFill/>
        </p:spPr>
        <p:txBody>
          <a:bodyPr wrap="square" rtlCol="0">
            <a:spAutoFit/>
          </a:bodyPr>
          <a:lstStyle/>
          <a:p>
            <a:r>
              <a:rPr lang="de-DE" sz="4000" dirty="0">
                <a:solidFill>
                  <a:schemeClr val="bg1"/>
                </a:solidFill>
              </a:rPr>
              <a:t>Zusatzfarbe</a:t>
            </a:r>
          </a:p>
          <a:p>
            <a:r>
              <a:rPr lang="de-DE" sz="4000" dirty="0">
                <a:solidFill>
                  <a:schemeClr val="bg1"/>
                </a:solidFill>
              </a:rPr>
              <a:t>Cool Grey 11</a:t>
            </a:r>
          </a:p>
          <a:p>
            <a:r>
              <a:rPr lang="de-DE" sz="4000" dirty="0">
                <a:solidFill>
                  <a:schemeClr val="bg1"/>
                </a:solidFill>
              </a:rPr>
              <a:t>84/84/85</a:t>
            </a:r>
          </a:p>
        </p:txBody>
      </p:sp>
      <p:sp>
        <p:nvSpPr>
          <p:cNvPr id="18" name="Textfeld 17"/>
          <p:cNvSpPr txBox="1"/>
          <p:nvPr/>
        </p:nvSpPr>
        <p:spPr>
          <a:xfrm>
            <a:off x="20324563" y="28918537"/>
            <a:ext cx="5112568" cy="1938992"/>
          </a:xfrm>
          <a:prstGeom prst="rect">
            <a:avLst/>
          </a:prstGeom>
          <a:noFill/>
        </p:spPr>
        <p:txBody>
          <a:bodyPr wrap="square" rtlCol="0">
            <a:spAutoFit/>
          </a:bodyPr>
          <a:lstStyle/>
          <a:p>
            <a:r>
              <a:rPr lang="de-DE" sz="4000" dirty="0">
                <a:solidFill>
                  <a:schemeClr val="bg1"/>
                </a:solidFill>
              </a:rPr>
              <a:t>Zusatzfarbe</a:t>
            </a:r>
          </a:p>
          <a:p>
            <a:r>
              <a:rPr lang="de-DE" sz="4000" dirty="0">
                <a:solidFill>
                  <a:schemeClr val="bg1"/>
                </a:solidFill>
              </a:rPr>
              <a:t>Grün</a:t>
            </a:r>
          </a:p>
          <a:p>
            <a:r>
              <a:rPr lang="de-DE" sz="4000" dirty="0">
                <a:solidFill>
                  <a:schemeClr val="bg1"/>
                </a:solidFill>
              </a:rPr>
              <a:t>0/162/149</a:t>
            </a:r>
          </a:p>
        </p:txBody>
      </p:sp>
      <p:sp>
        <p:nvSpPr>
          <p:cNvPr id="19" name="Textfeld 18"/>
          <p:cNvSpPr txBox="1"/>
          <p:nvPr/>
        </p:nvSpPr>
        <p:spPr>
          <a:xfrm>
            <a:off x="20324563" y="33232445"/>
            <a:ext cx="5112568" cy="1938992"/>
          </a:xfrm>
          <a:prstGeom prst="rect">
            <a:avLst/>
          </a:prstGeom>
          <a:noFill/>
        </p:spPr>
        <p:txBody>
          <a:bodyPr wrap="square" rtlCol="0">
            <a:spAutoFit/>
          </a:bodyPr>
          <a:lstStyle/>
          <a:p>
            <a:r>
              <a:rPr lang="de-DE" sz="4000" dirty="0">
                <a:solidFill>
                  <a:schemeClr val="bg1"/>
                </a:solidFill>
              </a:rPr>
              <a:t>Zusatzfarbe</a:t>
            </a:r>
          </a:p>
          <a:p>
            <a:r>
              <a:rPr lang="de-DE" sz="4000" dirty="0">
                <a:solidFill>
                  <a:schemeClr val="bg1"/>
                </a:solidFill>
              </a:rPr>
              <a:t>Orange</a:t>
            </a:r>
          </a:p>
          <a:p>
            <a:r>
              <a:rPr lang="de-DE" sz="4000" dirty="0">
                <a:solidFill>
                  <a:schemeClr val="bg1"/>
                </a:solidFill>
              </a:rPr>
              <a:t>230/121/0</a:t>
            </a:r>
          </a:p>
        </p:txBody>
      </p:sp>
    </p:spTree>
    <p:extLst>
      <p:ext uri="{BB962C8B-B14F-4D97-AF65-F5344CB8AC3E}">
        <p14:creationId xmlns:p14="http://schemas.microsoft.com/office/powerpoint/2010/main" val="3806504241"/>
      </p:ext>
    </p:extLst>
  </p:cSld>
  <p:clrMapOvr>
    <a:masterClrMapping/>
  </p:clrMapOvr>
</p:sld>
</file>

<file path=ppt/theme/theme1.xml><?xml version="1.0" encoding="utf-8"?>
<a:theme xmlns:a="http://schemas.openxmlformats.org/drawingml/2006/main" name="Kongressposter_UKHD_en_hoch">
  <a:themeElements>
    <a:clrScheme name="UKHD">
      <a:dk1>
        <a:srgbClr val="004A6F"/>
      </a:dk1>
      <a:lt1>
        <a:sysClr val="window" lastClr="FFFFFF"/>
      </a:lt1>
      <a:dk2>
        <a:srgbClr val="004A6F"/>
      </a:dk2>
      <a:lt2>
        <a:srgbClr val="FFFFFF"/>
      </a:lt2>
      <a:accent1>
        <a:srgbClr val="009FE3"/>
      </a:accent1>
      <a:accent2>
        <a:srgbClr val="E67900"/>
      </a:accent2>
      <a:accent3>
        <a:srgbClr val="00A295"/>
      </a:accent3>
      <a:accent4>
        <a:srgbClr val="C7BDAD"/>
      </a:accent4>
      <a:accent5>
        <a:srgbClr val="545455"/>
      </a:accent5>
      <a:accent6>
        <a:srgbClr val="FFFFFF"/>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Kongressposter_UKHD_dt_hoch">
  <a:themeElements>
    <a:clrScheme name="UKHD">
      <a:dk1>
        <a:srgbClr val="004A6F"/>
      </a:dk1>
      <a:lt1>
        <a:sysClr val="window" lastClr="FFFFFF"/>
      </a:lt1>
      <a:dk2>
        <a:srgbClr val="004A6F"/>
      </a:dk2>
      <a:lt2>
        <a:srgbClr val="FFFFFF"/>
      </a:lt2>
      <a:accent1>
        <a:srgbClr val="009FE3"/>
      </a:accent1>
      <a:accent2>
        <a:srgbClr val="E67900"/>
      </a:accent2>
      <a:accent3>
        <a:srgbClr val="00A295"/>
      </a:accent3>
      <a:accent4>
        <a:srgbClr val="C7BDAD"/>
      </a:accent4>
      <a:accent5>
        <a:srgbClr val="545455"/>
      </a:accent5>
      <a:accent6>
        <a:srgbClr val="FFFFFF"/>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Kongressposter_UKHD_dt_hoch">
  <a:themeElements>
    <a:clrScheme name="UKHD">
      <a:dk1>
        <a:srgbClr val="004A6F"/>
      </a:dk1>
      <a:lt1>
        <a:sysClr val="window" lastClr="FFFFFF"/>
      </a:lt1>
      <a:dk2>
        <a:srgbClr val="004A6F"/>
      </a:dk2>
      <a:lt2>
        <a:srgbClr val="FFFFFF"/>
      </a:lt2>
      <a:accent1>
        <a:srgbClr val="009FE3"/>
      </a:accent1>
      <a:accent2>
        <a:srgbClr val="E67900"/>
      </a:accent2>
      <a:accent3>
        <a:srgbClr val="00A295"/>
      </a:accent3>
      <a:accent4>
        <a:srgbClr val="C7BDAD"/>
      </a:accent4>
      <a:accent5>
        <a:srgbClr val="545455"/>
      </a:accent5>
      <a:accent6>
        <a:srgbClr val="FFFFFF"/>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Kongressposter_UKHD_dt_hoch">
  <a:themeElements>
    <a:clrScheme name="UKHD">
      <a:dk1>
        <a:srgbClr val="004A6F"/>
      </a:dk1>
      <a:lt1>
        <a:sysClr val="window" lastClr="FFFFFF"/>
      </a:lt1>
      <a:dk2>
        <a:srgbClr val="004A6F"/>
      </a:dk2>
      <a:lt2>
        <a:srgbClr val="FFFFFF"/>
      </a:lt2>
      <a:accent1>
        <a:srgbClr val="009FE3"/>
      </a:accent1>
      <a:accent2>
        <a:srgbClr val="E67900"/>
      </a:accent2>
      <a:accent3>
        <a:srgbClr val="00A295"/>
      </a:accent3>
      <a:accent4>
        <a:srgbClr val="C7BDAD"/>
      </a:accent4>
      <a:accent5>
        <a:srgbClr val="545455"/>
      </a:accent5>
      <a:accent6>
        <a:srgbClr val="FFFFFF"/>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Kongressposter_UKHD_dt_hoch">
  <a:themeElements>
    <a:clrScheme name="UKHD">
      <a:dk1>
        <a:srgbClr val="004A6F"/>
      </a:dk1>
      <a:lt1>
        <a:sysClr val="window" lastClr="FFFFFF"/>
      </a:lt1>
      <a:dk2>
        <a:srgbClr val="004A6F"/>
      </a:dk2>
      <a:lt2>
        <a:srgbClr val="FFFFFF"/>
      </a:lt2>
      <a:accent1>
        <a:srgbClr val="009FE3"/>
      </a:accent1>
      <a:accent2>
        <a:srgbClr val="E67900"/>
      </a:accent2>
      <a:accent3>
        <a:srgbClr val="00A295"/>
      </a:accent3>
      <a:accent4>
        <a:srgbClr val="C7BDAD"/>
      </a:accent4>
      <a:accent5>
        <a:srgbClr val="545455"/>
      </a:accent5>
      <a:accent6>
        <a:srgbClr val="FFFFFF"/>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Kongressposter_UKHD_dt_hoch">
  <a:themeElements>
    <a:clrScheme name="UKHD">
      <a:dk1>
        <a:srgbClr val="004A6F"/>
      </a:dk1>
      <a:lt1>
        <a:sysClr val="window" lastClr="FFFFFF"/>
      </a:lt1>
      <a:dk2>
        <a:srgbClr val="004A6F"/>
      </a:dk2>
      <a:lt2>
        <a:srgbClr val="FFFFFF"/>
      </a:lt2>
      <a:accent1>
        <a:srgbClr val="009FE3"/>
      </a:accent1>
      <a:accent2>
        <a:srgbClr val="E67900"/>
      </a:accent2>
      <a:accent3>
        <a:srgbClr val="00A295"/>
      </a:accent3>
      <a:accent4>
        <a:srgbClr val="C7BDAD"/>
      </a:accent4>
      <a:accent5>
        <a:srgbClr val="545455"/>
      </a:accent5>
      <a:accent6>
        <a:srgbClr val="FFFFFF"/>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Kongressposter_UKHD_dt_hoch">
  <a:themeElements>
    <a:clrScheme name="UKHD">
      <a:dk1>
        <a:srgbClr val="004A6F"/>
      </a:dk1>
      <a:lt1>
        <a:sysClr val="window" lastClr="FFFFFF"/>
      </a:lt1>
      <a:dk2>
        <a:srgbClr val="004A6F"/>
      </a:dk2>
      <a:lt2>
        <a:srgbClr val="FFFFFF"/>
      </a:lt2>
      <a:accent1>
        <a:srgbClr val="009FE3"/>
      </a:accent1>
      <a:accent2>
        <a:srgbClr val="E67900"/>
      </a:accent2>
      <a:accent3>
        <a:srgbClr val="00A295"/>
      </a:accent3>
      <a:accent4>
        <a:srgbClr val="C7BDAD"/>
      </a:accent4>
      <a:accent5>
        <a:srgbClr val="545455"/>
      </a:accent5>
      <a:accent6>
        <a:srgbClr val="FFFFFF"/>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Benutzerdefiniertes 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Kongressposter_UKHD_en_hoch</Template>
  <TotalTime>0</TotalTime>
  <Words>318</Words>
  <Application>Microsoft Macintosh PowerPoint</Application>
  <PresentationFormat>Benutzerdefiniert</PresentationFormat>
  <Paragraphs>57</Paragraphs>
  <Slides>8</Slides>
  <Notes>0</Notes>
  <HiddenSlides>0</HiddenSlides>
  <MMClips>0</MMClips>
  <ScaleCrop>false</ScaleCrop>
  <HeadingPairs>
    <vt:vector size="6" baseType="variant">
      <vt:variant>
        <vt:lpstr>Verwendete Schriftarten</vt:lpstr>
      </vt:variant>
      <vt:variant>
        <vt:i4>2</vt:i4>
      </vt:variant>
      <vt:variant>
        <vt:lpstr>Design</vt:lpstr>
      </vt:variant>
      <vt:variant>
        <vt:i4>8</vt:i4>
      </vt:variant>
      <vt:variant>
        <vt:lpstr>Folientitel</vt:lpstr>
      </vt:variant>
      <vt:variant>
        <vt:i4>8</vt:i4>
      </vt:variant>
    </vt:vector>
  </HeadingPairs>
  <TitlesOfParts>
    <vt:vector size="18" baseType="lpstr">
      <vt:lpstr>Arial</vt:lpstr>
      <vt:lpstr>Calibri</vt:lpstr>
      <vt:lpstr>Kongressposter_UKHD_en_hoch</vt:lpstr>
      <vt:lpstr>5_Kongressposter_UKHD_dt_hoch</vt:lpstr>
      <vt:lpstr>1_Kongressposter_UKHD_dt_hoch</vt:lpstr>
      <vt:lpstr>2_Kongressposter_UKHD_dt_hoch</vt:lpstr>
      <vt:lpstr>3_Kongressposter_UKHD_dt_hoch</vt:lpstr>
      <vt:lpstr>4_Kongressposter_UKHD_dt_hoch</vt:lpstr>
      <vt:lpstr>6_Kongressposter_UKHD_dt_hoch</vt:lpstr>
      <vt:lpstr>Benutzerdefiniertes Design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Zur Anwendung der Kongressposter-Vorlagen des Universitätsklinikums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Nikias Herzhauser</dc:creator>
  <cp:lastModifiedBy>Nikias Herzhauser</cp:lastModifiedBy>
  <cp:revision>2</cp:revision>
  <dcterms:created xsi:type="dcterms:W3CDTF">2022-10-05T07:32:49Z</dcterms:created>
  <dcterms:modified xsi:type="dcterms:W3CDTF">2022-10-05T07:53:00Z</dcterms:modified>
</cp:coreProperties>
</file>