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slideLayouts/slideLayout13.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2" r:id="rId2"/>
    <p:sldMasterId id="2147483670" r:id="rId3"/>
    <p:sldMasterId id="2147483673" r:id="rId4"/>
    <p:sldMasterId id="2147483676" r:id="rId5"/>
    <p:sldMasterId id="2147483679" r:id="rId6"/>
    <p:sldMasterId id="2147483658" r:id="rId7"/>
  </p:sldMasterIdLst>
  <p:sldIdLst>
    <p:sldId id="259" r:id="rId8"/>
    <p:sldId id="257" r:id="rId9"/>
    <p:sldId id="256" r:id="rId10"/>
    <p:sldId id="260" r:id="rId11"/>
    <p:sldId id="261" r:id="rId12"/>
    <p:sldId id="262" r:id="rId13"/>
    <p:sldId id="258" r:id="rId14"/>
    <p:sldId id="263" r:id="rId15"/>
  </p:sldIdLst>
  <p:sldSz cx="42808525" cy="30279975"/>
  <p:notesSz cx="6858000" cy="9144000"/>
  <p:defaultText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171">
          <p15:clr>
            <a:srgbClr val="A4A3A4"/>
          </p15:clr>
        </p15:guide>
        <p15:guide id="2" orient="horz" pos="3958">
          <p15:clr>
            <a:srgbClr val="A4A3A4"/>
          </p15:clr>
        </p15:guide>
        <p15:guide id="3" orient="horz" pos="896">
          <p15:clr>
            <a:srgbClr val="A4A3A4"/>
          </p15:clr>
        </p15:guide>
        <p15:guide id="4" orient="horz" pos="3413">
          <p15:clr>
            <a:srgbClr val="A4A3A4"/>
          </p15:clr>
        </p15:guide>
        <p15:guide id="5" orient="horz" pos="692">
          <p15:clr>
            <a:srgbClr val="A4A3A4"/>
          </p15:clr>
        </p15:guide>
        <p15:guide id="6" pos="26057">
          <p15:clr>
            <a:srgbClr val="A4A3A4"/>
          </p15:clr>
        </p15:guide>
        <p15:guide id="7" pos="911">
          <p15:clr>
            <a:srgbClr val="A4A3A4"/>
          </p15:clr>
        </p15:guide>
        <p15:guide id="8" pos="45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A6F"/>
    <a:srgbClr val="009F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6327"/>
  </p:normalViewPr>
  <p:slideViewPr>
    <p:cSldViewPr showGuides="1">
      <p:cViewPr>
        <p:scale>
          <a:sx n="30" d="100"/>
          <a:sy n="30" d="100"/>
        </p:scale>
        <p:origin x="1456" y="160"/>
      </p:cViewPr>
      <p:guideLst>
        <p:guide orient="horz" pos="18171"/>
        <p:guide orient="horz" pos="3958"/>
        <p:guide orient="horz" pos="896"/>
        <p:guide orient="horz" pos="3413"/>
        <p:guide orient="horz" pos="692"/>
        <p:guide pos="26057"/>
        <p:guide pos="911"/>
        <p:guide pos="459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5" Type="http://schemas.openxmlformats.org/officeDocument/2006/relationships/slideMaster" Target="slideMasters/slideMaster5.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52740" y="6283326"/>
            <a:ext cx="39912748" cy="22563138"/>
          </a:xfr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a:t>Master-Untertitelformat bearbeiten</a:t>
            </a:r>
            <a:endParaRPr lang="de-DE" dirty="0"/>
          </a:p>
        </p:txBody>
      </p:sp>
      <p:sp>
        <p:nvSpPr>
          <p:cNvPr id="6" name="Titel 6"/>
          <p:cNvSpPr>
            <a:spLocks noGrp="1"/>
          </p:cNvSpPr>
          <p:nvPr>
            <p:ph type="title"/>
          </p:nvPr>
        </p:nvSpPr>
        <p:spPr>
          <a:xfrm>
            <a:off x="7291388" y="1401560"/>
            <a:ext cx="34074100" cy="2394399"/>
          </a:xfrm>
        </p:spPr>
        <p:txBody>
          <a:bodyPr anchor="ctr" anchorCtr="0"/>
          <a:lstStyle>
            <a:lvl1pPr algn="l">
              <a:defRPr sz="8000"/>
            </a:lvl1pPr>
          </a:lstStyle>
          <a:p>
            <a:r>
              <a:rPr lang="de-DE"/>
              <a:t>Mastertitelformat bearbeiten</a:t>
            </a:r>
            <a:endParaRPr lang="de-DE" dirty="0"/>
          </a:p>
        </p:txBody>
      </p:sp>
      <p:sp>
        <p:nvSpPr>
          <p:cNvPr id="7" name="Textplatzhalter 16"/>
          <p:cNvSpPr>
            <a:spLocks noGrp="1"/>
          </p:cNvSpPr>
          <p:nvPr>
            <p:ph type="body" sz="quarter" idx="11"/>
          </p:nvPr>
        </p:nvSpPr>
        <p:spPr>
          <a:xfrm>
            <a:off x="7291388" y="3846892"/>
            <a:ext cx="34074100" cy="1069925"/>
          </a:xfr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a:t>Mastertextformat bearbeiten</a:t>
            </a:r>
          </a:p>
        </p:txBody>
      </p:sp>
    </p:spTree>
    <p:extLst>
      <p:ext uri="{BB962C8B-B14F-4D97-AF65-F5344CB8AC3E}">
        <p14:creationId xmlns:p14="http://schemas.microsoft.com/office/powerpoint/2010/main" val="2675115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481617" y="6266924"/>
            <a:ext cx="1891453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a:t>Mastertextformat bearbeiten</a:t>
            </a:r>
          </a:p>
        </p:txBody>
      </p:sp>
      <p:sp>
        <p:nvSpPr>
          <p:cNvPr id="4" name="Inhaltsplatzhalter 3"/>
          <p:cNvSpPr>
            <a:spLocks noGrp="1"/>
          </p:cNvSpPr>
          <p:nvPr>
            <p:ph sz="half" idx="2"/>
          </p:nvPr>
        </p:nvSpPr>
        <p:spPr>
          <a:xfrm>
            <a:off x="1481617" y="10406718"/>
            <a:ext cx="1891453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22428515" y="6266924"/>
            <a:ext cx="1892196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a:t>Mastertextformat bearbeiten</a:t>
            </a:r>
          </a:p>
        </p:txBody>
      </p:sp>
      <p:sp>
        <p:nvSpPr>
          <p:cNvPr id="6" name="Inhaltsplatzhalter 5"/>
          <p:cNvSpPr>
            <a:spLocks noGrp="1"/>
          </p:cNvSpPr>
          <p:nvPr>
            <p:ph sz="quarter" idx="4"/>
          </p:nvPr>
        </p:nvSpPr>
        <p:spPr>
          <a:xfrm>
            <a:off x="22428515" y="10406718"/>
            <a:ext cx="1892196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Titel 6"/>
          <p:cNvSpPr>
            <a:spLocks noGrp="1"/>
          </p:cNvSpPr>
          <p:nvPr>
            <p:ph type="title"/>
          </p:nvPr>
        </p:nvSpPr>
        <p:spPr>
          <a:xfrm>
            <a:off x="7324489" y="1422400"/>
            <a:ext cx="34040999" cy="2394399"/>
          </a:xfrm>
        </p:spPr>
        <p:txBody>
          <a:bodyPr anchor="ctr" anchorCtr="0"/>
          <a:lstStyle>
            <a:lvl1pPr algn="l">
              <a:defRPr sz="8000"/>
            </a:lvl1pPr>
          </a:lstStyle>
          <a:p>
            <a:r>
              <a:rPr lang="de-DE"/>
              <a:t>Mastertitelformat bearbeiten</a:t>
            </a:r>
            <a:endParaRPr lang="de-DE" dirty="0"/>
          </a:p>
        </p:txBody>
      </p:sp>
      <p:sp>
        <p:nvSpPr>
          <p:cNvPr id="10" name="Textplatzhalter 16"/>
          <p:cNvSpPr>
            <a:spLocks noGrp="1"/>
          </p:cNvSpPr>
          <p:nvPr>
            <p:ph type="body" sz="quarter" idx="11"/>
          </p:nvPr>
        </p:nvSpPr>
        <p:spPr>
          <a:xfrm>
            <a:off x="7324489" y="3867732"/>
            <a:ext cx="34040999" cy="814431"/>
          </a:xfr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a:t>Mastertextformat bearbeiten</a:t>
            </a:r>
          </a:p>
        </p:txBody>
      </p:sp>
    </p:spTree>
    <p:extLst>
      <p:ext uri="{BB962C8B-B14F-4D97-AF65-F5344CB8AC3E}">
        <p14:creationId xmlns:p14="http://schemas.microsoft.com/office/powerpoint/2010/main" val="4210039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5" name="Untertitel 2"/>
          <p:cNvSpPr>
            <a:spLocks noGrp="1"/>
          </p:cNvSpPr>
          <p:nvPr>
            <p:ph type="subTitle" idx="1"/>
          </p:nvPr>
        </p:nvSpPr>
        <p:spPr>
          <a:xfrm>
            <a:off x="1452740" y="6283326"/>
            <a:ext cx="39912748" cy="22563138"/>
          </a:xfrm>
          <a:prstGeom prst="rect">
            <a:avLst/>
          </a:prstGeo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dirty="0"/>
              <a:t>Formatvorlage des Untertitelmasters durch Klicken bearbeiten</a:t>
            </a:r>
          </a:p>
        </p:txBody>
      </p:sp>
      <p:sp>
        <p:nvSpPr>
          <p:cNvPr id="8" name="Titel 6"/>
          <p:cNvSpPr>
            <a:spLocks noGrp="1"/>
          </p:cNvSpPr>
          <p:nvPr>
            <p:ph type="title"/>
          </p:nvPr>
        </p:nvSpPr>
        <p:spPr>
          <a:xfrm>
            <a:off x="7291388" y="1401560"/>
            <a:ext cx="34074100" cy="2394399"/>
          </a:xfrm>
          <a:prstGeom prst="rect">
            <a:avLst/>
          </a:prstGeom>
        </p:spPr>
        <p:txBody>
          <a:bodyPr anchor="ctr" anchorCtr="0"/>
          <a:lstStyle>
            <a:lvl1pPr algn="l">
              <a:defRPr sz="8000"/>
            </a:lvl1pPr>
          </a:lstStyle>
          <a:p>
            <a:r>
              <a:rPr lang="de-DE" dirty="0"/>
              <a:t>Titelmasterformat durch Klicken bearbeiten</a:t>
            </a:r>
          </a:p>
        </p:txBody>
      </p:sp>
      <p:sp>
        <p:nvSpPr>
          <p:cNvPr id="9" name="Textplatzhalter 16"/>
          <p:cNvSpPr>
            <a:spLocks noGrp="1"/>
          </p:cNvSpPr>
          <p:nvPr>
            <p:ph type="body" sz="quarter" idx="11"/>
          </p:nvPr>
        </p:nvSpPr>
        <p:spPr>
          <a:xfrm>
            <a:off x="7291388" y="3846892"/>
            <a:ext cx="34074100" cy="1069925"/>
          </a:xfrm>
          <a:prstGeom prst="rect">
            <a:avLst/>
          </a:prstGeo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dirty="0"/>
              <a:t>Textmasterformat</a:t>
            </a:r>
          </a:p>
        </p:txBody>
      </p:sp>
    </p:spTree>
    <p:extLst>
      <p:ext uri="{BB962C8B-B14F-4D97-AF65-F5344CB8AC3E}">
        <p14:creationId xmlns:p14="http://schemas.microsoft.com/office/powerpoint/2010/main" val="3688709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8" name="Textplatzhalter 2"/>
          <p:cNvSpPr>
            <a:spLocks noGrp="1"/>
          </p:cNvSpPr>
          <p:nvPr>
            <p:ph type="body" idx="1"/>
          </p:nvPr>
        </p:nvSpPr>
        <p:spPr>
          <a:xfrm>
            <a:off x="1481617" y="6266924"/>
            <a:ext cx="1891453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11" name="Inhaltsplatzhalter 3"/>
          <p:cNvSpPr>
            <a:spLocks noGrp="1"/>
          </p:cNvSpPr>
          <p:nvPr>
            <p:ph sz="half" idx="2"/>
          </p:nvPr>
        </p:nvSpPr>
        <p:spPr>
          <a:xfrm>
            <a:off x="1481617" y="10406718"/>
            <a:ext cx="1891453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Textplatzhalter 4"/>
          <p:cNvSpPr>
            <a:spLocks noGrp="1"/>
          </p:cNvSpPr>
          <p:nvPr>
            <p:ph type="body" sz="quarter" idx="3"/>
          </p:nvPr>
        </p:nvSpPr>
        <p:spPr>
          <a:xfrm>
            <a:off x="22428515" y="6266924"/>
            <a:ext cx="1892196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13" name="Inhaltsplatzhalter 5"/>
          <p:cNvSpPr>
            <a:spLocks noGrp="1"/>
          </p:cNvSpPr>
          <p:nvPr>
            <p:ph sz="quarter" idx="4"/>
          </p:nvPr>
        </p:nvSpPr>
        <p:spPr>
          <a:xfrm>
            <a:off x="22428515" y="10406718"/>
            <a:ext cx="1892196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4" name="Titel 6"/>
          <p:cNvSpPr>
            <a:spLocks noGrp="1"/>
          </p:cNvSpPr>
          <p:nvPr>
            <p:ph type="title"/>
          </p:nvPr>
        </p:nvSpPr>
        <p:spPr>
          <a:xfrm>
            <a:off x="7324489" y="1422400"/>
            <a:ext cx="34040999" cy="2394399"/>
          </a:xfrm>
        </p:spPr>
        <p:txBody>
          <a:bodyPr anchor="ctr" anchorCtr="0"/>
          <a:lstStyle>
            <a:lvl1pPr algn="l">
              <a:defRPr sz="8000"/>
            </a:lvl1pPr>
          </a:lstStyle>
          <a:p>
            <a:r>
              <a:rPr lang="de-DE" dirty="0"/>
              <a:t>Titelmasterformat durch Klicken bearbeiten</a:t>
            </a:r>
          </a:p>
        </p:txBody>
      </p:sp>
      <p:sp>
        <p:nvSpPr>
          <p:cNvPr id="15" name="Textplatzhalter 16"/>
          <p:cNvSpPr>
            <a:spLocks noGrp="1"/>
          </p:cNvSpPr>
          <p:nvPr>
            <p:ph type="body" sz="quarter" idx="11"/>
          </p:nvPr>
        </p:nvSpPr>
        <p:spPr>
          <a:xfrm>
            <a:off x="7324489" y="3867732"/>
            <a:ext cx="34040999" cy="814431"/>
          </a:xfr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dirty="0"/>
              <a:t>Textmasterformat</a:t>
            </a:r>
          </a:p>
        </p:txBody>
      </p:sp>
    </p:spTree>
    <p:extLst>
      <p:ext uri="{BB962C8B-B14F-4D97-AF65-F5344CB8AC3E}">
        <p14:creationId xmlns:p14="http://schemas.microsoft.com/office/powerpoint/2010/main" val="3919077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5" name="Untertitel 2"/>
          <p:cNvSpPr>
            <a:spLocks noGrp="1"/>
          </p:cNvSpPr>
          <p:nvPr>
            <p:ph type="subTitle" idx="1"/>
          </p:nvPr>
        </p:nvSpPr>
        <p:spPr>
          <a:xfrm>
            <a:off x="1452740" y="6283326"/>
            <a:ext cx="39912748" cy="22563138"/>
          </a:xfrm>
          <a:prstGeom prst="rect">
            <a:avLst/>
          </a:prstGeo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dirty="0"/>
              <a:t>Formatvorlage des Untertitelmasters durch Klicken bearbeiten</a:t>
            </a:r>
          </a:p>
        </p:txBody>
      </p:sp>
      <p:sp>
        <p:nvSpPr>
          <p:cNvPr id="8" name="Titel 6"/>
          <p:cNvSpPr>
            <a:spLocks noGrp="1"/>
          </p:cNvSpPr>
          <p:nvPr>
            <p:ph type="title"/>
          </p:nvPr>
        </p:nvSpPr>
        <p:spPr>
          <a:xfrm>
            <a:off x="7291388" y="1401560"/>
            <a:ext cx="34074100" cy="2394399"/>
          </a:xfrm>
          <a:prstGeom prst="rect">
            <a:avLst/>
          </a:prstGeom>
        </p:spPr>
        <p:txBody>
          <a:bodyPr anchor="ctr" anchorCtr="0"/>
          <a:lstStyle>
            <a:lvl1pPr algn="l">
              <a:defRPr sz="8000"/>
            </a:lvl1pPr>
          </a:lstStyle>
          <a:p>
            <a:r>
              <a:rPr lang="de-DE" dirty="0"/>
              <a:t>Titelmasterformat durch Klicken bearbeiten</a:t>
            </a:r>
          </a:p>
        </p:txBody>
      </p:sp>
      <p:sp>
        <p:nvSpPr>
          <p:cNvPr id="9" name="Textplatzhalter 16"/>
          <p:cNvSpPr>
            <a:spLocks noGrp="1"/>
          </p:cNvSpPr>
          <p:nvPr>
            <p:ph type="body" sz="quarter" idx="11"/>
          </p:nvPr>
        </p:nvSpPr>
        <p:spPr>
          <a:xfrm>
            <a:off x="7291388" y="3846892"/>
            <a:ext cx="34074100" cy="1069925"/>
          </a:xfrm>
          <a:prstGeom prst="rect">
            <a:avLst/>
          </a:prstGeo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dirty="0"/>
              <a:t>Textmasterformat</a:t>
            </a:r>
          </a:p>
        </p:txBody>
      </p:sp>
    </p:spTree>
    <p:extLst>
      <p:ext uri="{BB962C8B-B14F-4D97-AF65-F5344CB8AC3E}">
        <p14:creationId xmlns:p14="http://schemas.microsoft.com/office/powerpoint/2010/main" val="2271848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8" name="Textplatzhalter 2"/>
          <p:cNvSpPr>
            <a:spLocks noGrp="1"/>
          </p:cNvSpPr>
          <p:nvPr>
            <p:ph type="body" idx="1"/>
          </p:nvPr>
        </p:nvSpPr>
        <p:spPr>
          <a:xfrm>
            <a:off x="1481617" y="6266924"/>
            <a:ext cx="1891453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11" name="Inhaltsplatzhalter 3"/>
          <p:cNvSpPr>
            <a:spLocks noGrp="1"/>
          </p:cNvSpPr>
          <p:nvPr>
            <p:ph sz="half" idx="2"/>
          </p:nvPr>
        </p:nvSpPr>
        <p:spPr>
          <a:xfrm>
            <a:off x="1481617" y="10406718"/>
            <a:ext cx="1891453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Textplatzhalter 4"/>
          <p:cNvSpPr>
            <a:spLocks noGrp="1"/>
          </p:cNvSpPr>
          <p:nvPr>
            <p:ph type="body" sz="quarter" idx="3"/>
          </p:nvPr>
        </p:nvSpPr>
        <p:spPr>
          <a:xfrm>
            <a:off x="22428515" y="6266924"/>
            <a:ext cx="1892196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13" name="Inhaltsplatzhalter 5"/>
          <p:cNvSpPr>
            <a:spLocks noGrp="1"/>
          </p:cNvSpPr>
          <p:nvPr>
            <p:ph sz="quarter" idx="4"/>
          </p:nvPr>
        </p:nvSpPr>
        <p:spPr>
          <a:xfrm>
            <a:off x="22428515" y="10406718"/>
            <a:ext cx="1892196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4" name="Titel 6"/>
          <p:cNvSpPr>
            <a:spLocks noGrp="1"/>
          </p:cNvSpPr>
          <p:nvPr>
            <p:ph type="title"/>
          </p:nvPr>
        </p:nvSpPr>
        <p:spPr>
          <a:xfrm>
            <a:off x="7324489" y="1422400"/>
            <a:ext cx="34040999" cy="2394399"/>
          </a:xfrm>
        </p:spPr>
        <p:txBody>
          <a:bodyPr anchor="ctr" anchorCtr="0"/>
          <a:lstStyle>
            <a:lvl1pPr algn="l">
              <a:defRPr sz="8000"/>
            </a:lvl1pPr>
          </a:lstStyle>
          <a:p>
            <a:r>
              <a:rPr lang="de-DE" dirty="0"/>
              <a:t>Titelmasterformat durch Klicken bearbeiten</a:t>
            </a:r>
          </a:p>
        </p:txBody>
      </p:sp>
      <p:sp>
        <p:nvSpPr>
          <p:cNvPr id="15" name="Textplatzhalter 16"/>
          <p:cNvSpPr>
            <a:spLocks noGrp="1"/>
          </p:cNvSpPr>
          <p:nvPr>
            <p:ph type="body" sz="quarter" idx="11"/>
          </p:nvPr>
        </p:nvSpPr>
        <p:spPr>
          <a:xfrm>
            <a:off x="7324489" y="3867732"/>
            <a:ext cx="34040999" cy="814431"/>
          </a:xfr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dirty="0"/>
              <a:t>Textmasterformat</a:t>
            </a:r>
          </a:p>
        </p:txBody>
      </p:sp>
    </p:spTree>
    <p:extLst>
      <p:ext uri="{BB962C8B-B14F-4D97-AF65-F5344CB8AC3E}">
        <p14:creationId xmlns:p14="http://schemas.microsoft.com/office/powerpoint/2010/main" val="1530103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5" name="Untertitel 2"/>
          <p:cNvSpPr>
            <a:spLocks noGrp="1"/>
          </p:cNvSpPr>
          <p:nvPr>
            <p:ph type="subTitle" idx="1"/>
          </p:nvPr>
        </p:nvSpPr>
        <p:spPr>
          <a:xfrm>
            <a:off x="1452740" y="6283326"/>
            <a:ext cx="39912748" cy="22563138"/>
          </a:xfrm>
          <a:prstGeom prst="rect">
            <a:avLst/>
          </a:prstGeo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dirty="0"/>
              <a:t>Formatvorlage des Untertitelmasters durch Klicken bearbeiten</a:t>
            </a:r>
          </a:p>
        </p:txBody>
      </p:sp>
      <p:sp>
        <p:nvSpPr>
          <p:cNvPr id="8" name="Titel 6"/>
          <p:cNvSpPr>
            <a:spLocks noGrp="1"/>
          </p:cNvSpPr>
          <p:nvPr>
            <p:ph type="title"/>
          </p:nvPr>
        </p:nvSpPr>
        <p:spPr>
          <a:xfrm>
            <a:off x="7291388" y="1401560"/>
            <a:ext cx="34074100" cy="2394399"/>
          </a:xfrm>
          <a:prstGeom prst="rect">
            <a:avLst/>
          </a:prstGeom>
        </p:spPr>
        <p:txBody>
          <a:bodyPr anchor="ctr" anchorCtr="0"/>
          <a:lstStyle>
            <a:lvl1pPr algn="l">
              <a:defRPr sz="8000"/>
            </a:lvl1pPr>
          </a:lstStyle>
          <a:p>
            <a:r>
              <a:rPr lang="de-DE" dirty="0"/>
              <a:t>Titelmasterformat durch Klicken bearbeiten</a:t>
            </a:r>
          </a:p>
        </p:txBody>
      </p:sp>
      <p:sp>
        <p:nvSpPr>
          <p:cNvPr id="9" name="Textplatzhalter 16"/>
          <p:cNvSpPr>
            <a:spLocks noGrp="1"/>
          </p:cNvSpPr>
          <p:nvPr>
            <p:ph type="body" sz="quarter" idx="11"/>
          </p:nvPr>
        </p:nvSpPr>
        <p:spPr>
          <a:xfrm>
            <a:off x="7291388" y="3846892"/>
            <a:ext cx="34074100" cy="1069925"/>
          </a:xfrm>
          <a:prstGeom prst="rect">
            <a:avLst/>
          </a:prstGeo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dirty="0"/>
              <a:t>Textmasterformat</a:t>
            </a:r>
          </a:p>
        </p:txBody>
      </p:sp>
    </p:spTree>
    <p:extLst>
      <p:ext uri="{BB962C8B-B14F-4D97-AF65-F5344CB8AC3E}">
        <p14:creationId xmlns:p14="http://schemas.microsoft.com/office/powerpoint/2010/main" val="2975870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8" name="Textplatzhalter 2"/>
          <p:cNvSpPr>
            <a:spLocks noGrp="1"/>
          </p:cNvSpPr>
          <p:nvPr>
            <p:ph type="body" idx="1"/>
          </p:nvPr>
        </p:nvSpPr>
        <p:spPr>
          <a:xfrm>
            <a:off x="1481617" y="6266924"/>
            <a:ext cx="1891453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11" name="Inhaltsplatzhalter 3"/>
          <p:cNvSpPr>
            <a:spLocks noGrp="1"/>
          </p:cNvSpPr>
          <p:nvPr>
            <p:ph sz="half" idx="2"/>
          </p:nvPr>
        </p:nvSpPr>
        <p:spPr>
          <a:xfrm>
            <a:off x="1481617" y="10406718"/>
            <a:ext cx="1891453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Textplatzhalter 4"/>
          <p:cNvSpPr>
            <a:spLocks noGrp="1"/>
          </p:cNvSpPr>
          <p:nvPr>
            <p:ph type="body" sz="quarter" idx="3"/>
          </p:nvPr>
        </p:nvSpPr>
        <p:spPr>
          <a:xfrm>
            <a:off x="22428515" y="6266924"/>
            <a:ext cx="1892196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13" name="Inhaltsplatzhalter 5"/>
          <p:cNvSpPr>
            <a:spLocks noGrp="1"/>
          </p:cNvSpPr>
          <p:nvPr>
            <p:ph sz="quarter" idx="4"/>
          </p:nvPr>
        </p:nvSpPr>
        <p:spPr>
          <a:xfrm>
            <a:off x="22428515" y="10406718"/>
            <a:ext cx="1892196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4" name="Titel 6"/>
          <p:cNvSpPr>
            <a:spLocks noGrp="1"/>
          </p:cNvSpPr>
          <p:nvPr>
            <p:ph type="title"/>
          </p:nvPr>
        </p:nvSpPr>
        <p:spPr>
          <a:xfrm>
            <a:off x="7324489" y="1422400"/>
            <a:ext cx="34040999" cy="2394399"/>
          </a:xfrm>
        </p:spPr>
        <p:txBody>
          <a:bodyPr anchor="ctr" anchorCtr="0"/>
          <a:lstStyle>
            <a:lvl1pPr algn="l">
              <a:defRPr sz="8000"/>
            </a:lvl1pPr>
          </a:lstStyle>
          <a:p>
            <a:r>
              <a:rPr lang="de-DE" dirty="0"/>
              <a:t>Titelmasterformat durch Klicken bearbeiten</a:t>
            </a:r>
          </a:p>
        </p:txBody>
      </p:sp>
      <p:sp>
        <p:nvSpPr>
          <p:cNvPr id="15" name="Textplatzhalter 16"/>
          <p:cNvSpPr>
            <a:spLocks noGrp="1"/>
          </p:cNvSpPr>
          <p:nvPr>
            <p:ph type="body" sz="quarter" idx="11"/>
          </p:nvPr>
        </p:nvSpPr>
        <p:spPr>
          <a:xfrm>
            <a:off x="7324489" y="3867732"/>
            <a:ext cx="34040999" cy="814431"/>
          </a:xfr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dirty="0"/>
              <a:t>Textmasterformat</a:t>
            </a:r>
          </a:p>
        </p:txBody>
      </p:sp>
    </p:spTree>
    <p:extLst>
      <p:ext uri="{BB962C8B-B14F-4D97-AF65-F5344CB8AC3E}">
        <p14:creationId xmlns:p14="http://schemas.microsoft.com/office/powerpoint/2010/main" val="3514626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5" name="Untertitel 2"/>
          <p:cNvSpPr>
            <a:spLocks noGrp="1"/>
          </p:cNvSpPr>
          <p:nvPr>
            <p:ph type="subTitle" idx="1"/>
          </p:nvPr>
        </p:nvSpPr>
        <p:spPr>
          <a:xfrm>
            <a:off x="1452740" y="6283326"/>
            <a:ext cx="39912748" cy="22563138"/>
          </a:xfrm>
          <a:prstGeom prst="rect">
            <a:avLst/>
          </a:prstGeo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dirty="0"/>
              <a:t>Formatvorlage des Untertitelmasters durch Klicken bearbeiten</a:t>
            </a:r>
          </a:p>
        </p:txBody>
      </p:sp>
      <p:sp>
        <p:nvSpPr>
          <p:cNvPr id="8" name="Titel 6"/>
          <p:cNvSpPr>
            <a:spLocks noGrp="1"/>
          </p:cNvSpPr>
          <p:nvPr>
            <p:ph type="title"/>
          </p:nvPr>
        </p:nvSpPr>
        <p:spPr>
          <a:xfrm>
            <a:off x="7291388" y="1401560"/>
            <a:ext cx="34074100" cy="2394399"/>
          </a:xfrm>
          <a:prstGeom prst="rect">
            <a:avLst/>
          </a:prstGeom>
        </p:spPr>
        <p:txBody>
          <a:bodyPr anchor="ctr" anchorCtr="0"/>
          <a:lstStyle>
            <a:lvl1pPr algn="l">
              <a:defRPr sz="8000"/>
            </a:lvl1pPr>
          </a:lstStyle>
          <a:p>
            <a:r>
              <a:rPr lang="de-DE" dirty="0"/>
              <a:t>Titelmasterformat durch Klicken bearbeiten</a:t>
            </a:r>
          </a:p>
        </p:txBody>
      </p:sp>
      <p:sp>
        <p:nvSpPr>
          <p:cNvPr id="9" name="Textplatzhalter 16"/>
          <p:cNvSpPr>
            <a:spLocks noGrp="1"/>
          </p:cNvSpPr>
          <p:nvPr>
            <p:ph type="body" sz="quarter" idx="11"/>
          </p:nvPr>
        </p:nvSpPr>
        <p:spPr>
          <a:xfrm>
            <a:off x="7291388" y="3846892"/>
            <a:ext cx="34074100" cy="1069925"/>
          </a:xfrm>
          <a:prstGeom prst="rect">
            <a:avLst/>
          </a:prstGeo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dirty="0"/>
              <a:t>Textmasterformat</a:t>
            </a:r>
          </a:p>
        </p:txBody>
      </p:sp>
    </p:spTree>
    <p:extLst>
      <p:ext uri="{BB962C8B-B14F-4D97-AF65-F5344CB8AC3E}">
        <p14:creationId xmlns:p14="http://schemas.microsoft.com/office/powerpoint/2010/main" val="3406119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8" name="Textplatzhalter 2"/>
          <p:cNvSpPr>
            <a:spLocks noGrp="1"/>
          </p:cNvSpPr>
          <p:nvPr>
            <p:ph type="body" idx="1"/>
          </p:nvPr>
        </p:nvSpPr>
        <p:spPr>
          <a:xfrm>
            <a:off x="1481617" y="6266924"/>
            <a:ext cx="1891453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11" name="Inhaltsplatzhalter 3"/>
          <p:cNvSpPr>
            <a:spLocks noGrp="1"/>
          </p:cNvSpPr>
          <p:nvPr>
            <p:ph sz="half" idx="2"/>
          </p:nvPr>
        </p:nvSpPr>
        <p:spPr>
          <a:xfrm>
            <a:off x="1481617" y="10406718"/>
            <a:ext cx="1891453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Textplatzhalter 4"/>
          <p:cNvSpPr>
            <a:spLocks noGrp="1"/>
          </p:cNvSpPr>
          <p:nvPr>
            <p:ph type="body" sz="quarter" idx="3"/>
          </p:nvPr>
        </p:nvSpPr>
        <p:spPr>
          <a:xfrm>
            <a:off x="22428515" y="6266924"/>
            <a:ext cx="1892196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13" name="Inhaltsplatzhalter 5"/>
          <p:cNvSpPr>
            <a:spLocks noGrp="1"/>
          </p:cNvSpPr>
          <p:nvPr>
            <p:ph sz="quarter" idx="4"/>
          </p:nvPr>
        </p:nvSpPr>
        <p:spPr>
          <a:xfrm>
            <a:off x="22428515" y="10406718"/>
            <a:ext cx="1892196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4" name="Titel 6"/>
          <p:cNvSpPr>
            <a:spLocks noGrp="1"/>
          </p:cNvSpPr>
          <p:nvPr>
            <p:ph type="title"/>
          </p:nvPr>
        </p:nvSpPr>
        <p:spPr>
          <a:xfrm>
            <a:off x="7324489" y="1422400"/>
            <a:ext cx="34040999" cy="2394399"/>
          </a:xfrm>
        </p:spPr>
        <p:txBody>
          <a:bodyPr anchor="ctr" anchorCtr="0"/>
          <a:lstStyle>
            <a:lvl1pPr algn="l">
              <a:defRPr sz="8000"/>
            </a:lvl1pPr>
          </a:lstStyle>
          <a:p>
            <a:r>
              <a:rPr lang="de-DE" dirty="0"/>
              <a:t>Titelmasterformat durch Klicken bearbeiten</a:t>
            </a:r>
          </a:p>
        </p:txBody>
      </p:sp>
      <p:sp>
        <p:nvSpPr>
          <p:cNvPr id="15" name="Textplatzhalter 16"/>
          <p:cNvSpPr>
            <a:spLocks noGrp="1"/>
          </p:cNvSpPr>
          <p:nvPr>
            <p:ph type="body" sz="quarter" idx="11"/>
          </p:nvPr>
        </p:nvSpPr>
        <p:spPr>
          <a:xfrm>
            <a:off x="7324489" y="3867732"/>
            <a:ext cx="34040999" cy="814431"/>
          </a:xfr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dirty="0"/>
              <a:t>Textmasterformat</a:t>
            </a:r>
          </a:p>
        </p:txBody>
      </p:sp>
    </p:spTree>
    <p:extLst>
      <p:ext uri="{BB962C8B-B14F-4D97-AF65-F5344CB8AC3E}">
        <p14:creationId xmlns:p14="http://schemas.microsoft.com/office/powerpoint/2010/main" val="1234242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5" name="Untertitel 2"/>
          <p:cNvSpPr>
            <a:spLocks noGrp="1"/>
          </p:cNvSpPr>
          <p:nvPr>
            <p:ph type="subTitle" idx="1"/>
          </p:nvPr>
        </p:nvSpPr>
        <p:spPr>
          <a:xfrm>
            <a:off x="1452740" y="6283326"/>
            <a:ext cx="39912748" cy="22563138"/>
          </a:xfrm>
          <a:prstGeom prst="rect">
            <a:avLst/>
          </a:prstGeo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dirty="0"/>
              <a:t>Formatvorlage des Untertitelmasters durch Klicken bearbeiten</a:t>
            </a:r>
          </a:p>
        </p:txBody>
      </p:sp>
      <p:sp>
        <p:nvSpPr>
          <p:cNvPr id="8" name="Titel 6"/>
          <p:cNvSpPr>
            <a:spLocks noGrp="1"/>
          </p:cNvSpPr>
          <p:nvPr>
            <p:ph type="title"/>
          </p:nvPr>
        </p:nvSpPr>
        <p:spPr>
          <a:xfrm>
            <a:off x="7291388" y="1401560"/>
            <a:ext cx="34074100" cy="2394399"/>
          </a:xfrm>
          <a:prstGeom prst="rect">
            <a:avLst/>
          </a:prstGeom>
        </p:spPr>
        <p:txBody>
          <a:bodyPr anchor="ctr" anchorCtr="0"/>
          <a:lstStyle>
            <a:lvl1pPr algn="l">
              <a:defRPr sz="8000"/>
            </a:lvl1pPr>
          </a:lstStyle>
          <a:p>
            <a:r>
              <a:rPr lang="de-DE" dirty="0"/>
              <a:t>Titelmasterformat durch Klicken bearbeiten</a:t>
            </a:r>
          </a:p>
        </p:txBody>
      </p:sp>
      <p:sp>
        <p:nvSpPr>
          <p:cNvPr id="9" name="Textplatzhalter 16"/>
          <p:cNvSpPr>
            <a:spLocks noGrp="1"/>
          </p:cNvSpPr>
          <p:nvPr>
            <p:ph type="body" sz="quarter" idx="11"/>
          </p:nvPr>
        </p:nvSpPr>
        <p:spPr>
          <a:xfrm>
            <a:off x="7291388" y="3846892"/>
            <a:ext cx="34074100" cy="1069925"/>
          </a:xfrm>
          <a:prstGeom prst="rect">
            <a:avLst/>
          </a:prstGeo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dirty="0"/>
              <a:t>Textmasterformat</a:t>
            </a:r>
          </a:p>
        </p:txBody>
      </p:sp>
    </p:spTree>
    <p:extLst>
      <p:ext uri="{BB962C8B-B14F-4D97-AF65-F5344CB8AC3E}">
        <p14:creationId xmlns:p14="http://schemas.microsoft.com/office/powerpoint/2010/main" val="559101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8" name="Textplatzhalter 2"/>
          <p:cNvSpPr>
            <a:spLocks noGrp="1"/>
          </p:cNvSpPr>
          <p:nvPr>
            <p:ph type="body" idx="1"/>
          </p:nvPr>
        </p:nvSpPr>
        <p:spPr>
          <a:xfrm>
            <a:off x="1481617" y="6266924"/>
            <a:ext cx="1891453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11" name="Inhaltsplatzhalter 3"/>
          <p:cNvSpPr>
            <a:spLocks noGrp="1"/>
          </p:cNvSpPr>
          <p:nvPr>
            <p:ph sz="half" idx="2"/>
          </p:nvPr>
        </p:nvSpPr>
        <p:spPr>
          <a:xfrm>
            <a:off x="1481617" y="10406718"/>
            <a:ext cx="1891453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Textplatzhalter 4"/>
          <p:cNvSpPr>
            <a:spLocks noGrp="1"/>
          </p:cNvSpPr>
          <p:nvPr>
            <p:ph type="body" sz="quarter" idx="3"/>
          </p:nvPr>
        </p:nvSpPr>
        <p:spPr>
          <a:xfrm>
            <a:off x="22428515" y="6266924"/>
            <a:ext cx="18921963" cy="4139795"/>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13" name="Inhaltsplatzhalter 5"/>
          <p:cNvSpPr>
            <a:spLocks noGrp="1"/>
          </p:cNvSpPr>
          <p:nvPr>
            <p:ph sz="quarter" idx="4"/>
          </p:nvPr>
        </p:nvSpPr>
        <p:spPr>
          <a:xfrm>
            <a:off x="22428515" y="10406718"/>
            <a:ext cx="18921963" cy="1843974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4" name="Titel 6"/>
          <p:cNvSpPr>
            <a:spLocks noGrp="1"/>
          </p:cNvSpPr>
          <p:nvPr>
            <p:ph type="title"/>
          </p:nvPr>
        </p:nvSpPr>
        <p:spPr>
          <a:xfrm>
            <a:off x="7324489" y="1422400"/>
            <a:ext cx="34040999" cy="2394399"/>
          </a:xfrm>
        </p:spPr>
        <p:txBody>
          <a:bodyPr anchor="ctr" anchorCtr="0"/>
          <a:lstStyle>
            <a:lvl1pPr algn="l">
              <a:defRPr sz="8000"/>
            </a:lvl1pPr>
          </a:lstStyle>
          <a:p>
            <a:r>
              <a:rPr lang="de-DE" dirty="0"/>
              <a:t>Titelmasterformat durch Klicken bearbeiten</a:t>
            </a:r>
          </a:p>
        </p:txBody>
      </p:sp>
      <p:sp>
        <p:nvSpPr>
          <p:cNvPr id="15" name="Textplatzhalter 16"/>
          <p:cNvSpPr>
            <a:spLocks noGrp="1"/>
          </p:cNvSpPr>
          <p:nvPr>
            <p:ph type="body" sz="quarter" idx="11"/>
          </p:nvPr>
        </p:nvSpPr>
        <p:spPr>
          <a:xfrm>
            <a:off x="7324489" y="3867732"/>
            <a:ext cx="34040999" cy="814431"/>
          </a:xfr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dirty="0"/>
              <a:t>Textmasterformat</a:t>
            </a:r>
          </a:p>
        </p:txBody>
      </p:sp>
    </p:spTree>
    <p:extLst>
      <p:ext uri="{BB962C8B-B14F-4D97-AF65-F5344CB8AC3E}">
        <p14:creationId xmlns:p14="http://schemas.microsoft.com/office/powerpoint/2010/main" val="4242157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436922" y="6296765"/>
            <a:ext cx="39928566" cy="2578526"/>
          </a:xfrm>
          <a:prstGeom prst="rect">
            <a:avLst/>
          </a:prstGeom>
        </p:spPr>
        <p:txBody>
          <a:bodyPr anchor="t" anchorCtr="0">
            <a:normAutofit/>
          </a:bodyPr>
          <a:lstStyle>
            <a:lvl1pPr algn="l">
              <a:defRPr sz="8000" b="1">
                <a:solidFill>
                  <a:schemeClr val="tx2"/>
                </a:solidFill>
              </a:defRPr>
            </a:lvl1pPr>
          </a:lstStyle>
          <a:p>
            <a:r>
              <a:rPr lang="de-DE" dirty="0"/>
              <a:t>Titelmasterformat durch Klicken bearbeiten</a:t>
            </a:r>
          </a:p>
        </p:txBody>
      </p:sp>
      <p:sp>
        <p:nvSpPr>
          <p:cNvPr id="3" name="Untertitel 2"/>
          <p:cNvSpPr>
            <a:spLocks noGrp="1"/>
          </p:cNvSpPr>
          <p:nvPr>
            <p:ph type="subTitle" idx="1"/>
          </p:nvPr>
        </p:nvSpPr>
        <p:spPr>
          <a:xfrm>
            <a:off x="1457812" y="9235331"/>
            <a:ext cx="39907676" cy="19629035"/>
          </a:xfrm>
          <a:prstGeom prst="rect">
            <a:avLst/>
          </a:prstGeom>
        </p:spPr>
        <p:txBody>
          <a:bodyPr>
            <a:normAutofit/>
          </a:bodyPr>
          <a:lstStyle>
            <a:lvl1pPr marL="0" indent="0" algn="l">
              <a:buNone/>
              <a:defRPr sz="36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Bildplatzhalter 11"/>
          <p:cNvSpPr>
            <a:spLocks noGrp="1"/>
          </p:cNvSpPr>
          <p:nvPr>
            <p:ph type="pic" sz="quarter" idx="13" hasCustomPrompt="1"/>
          </p:nvPr>
        </p:nvSpPr>
        <p:spPr>
          <a:xfrm>
            <a:off x="6212027" y="1098550"/>
            <a:ext cx="5476390" cy="4319588"/>
          </a:xfrm>
          <a:prstGeom prst="rect">
            <a:avLst/>
          </a:prstGeom>
        </p:spPr>
        <p:txBody>
          <a:bodyPr anchor="ctr" anchorCtr="0">
            <a:normAutofit/>
          </a:bodyPr>
          <a:lstStyle>
            <a:lvl1pPr marL="0" indent="0" algn="ctr">
              <a:buNone/>
              <a:defRPr sz="4000">
                <a:solidFill>
                  <a:schemeClr val="tx2"/>
                </a:solidFill>
              </a:defRPr>
            </a:lvl1pPr>
          </a:lstStyle>
          <a:p>
            <a:r>
              <a:rPr lang="de-DE" dirty="0"/>
              <a:t>Kooperations-Logo</a:t>
            </a:r>
          </a:p>
        </p:txBody>
      </p:sp>
      <p:sp>
        <p:nvSpPr>
          <p:cNvPr id="18" name="Bildplatzhalter 11"/>
          <p:cNvSpPr>
            <a:spLocks noGrp="1"/>
          </p:cNvSpPr>
          <p:nvPr>
            <p:ph type="pic" sz="quarter" idx="14" hasCustomPrompt="1"/>
          </p:nvPr>
        </p:nvSpPr>
        <p:spPr>
          <a:xfrm>
            <a:off x="12056236" y="1098550"/>
            <a:ext cx="5476390" cy="4319588"/>
          </a:xfrm>
          <a:prstGeom prst="rect">
            <a:avLst/>
          </a:prstGeom>
        </p:spPr>
        <p:txBody>
          <a:bodyPr anchor="ctr" anchorCtr="0">
            <a:normAutofit/>
          </a:bodyPr>
          <a:lstStyle>
            <a:lvl1pPr marL="0" indent="0" algn="ctr">
              <a:buNone/>
              <a:defRPr sz="4000">
                <a:solidFill>
                  <a:schemeClr val="tx2"/>
                </a:solidFill>
              </a:defRPr>
            </a:lvl1pPr>
          </a:lstStyle>
          <a:p>
            <a:r>
              <a:rPr lang="de-DE" dirty="0"/>
              <a:t>Kooperations-Logo</a:t>
            </a:r>
          </a:p>
        </p:txBody>
      </p:sp>
      <p:sp>
        <p:nvSpPr>
          <p:cNvPr id="19" name="Bildplatzhalter 11"/>
          <p:cNvSpPr>
            <a:spLocks noGrp="1"/>
          </p:cNvSpPr>
          <p:nvPr>
            <p:ph type="pic" sz="quarter" idx="15" hasCustomPrompt="1"/>
          </p:nvPr>
        </p:nvSpPr>
        <p:spPr>
          <a:xfrm>
            <a:off x="17940201" y="1098550"/>
            <a:ext cx="5476390" cy="4319588"/>
          </a:xfrm>
          <a:prstGeom prst="rect">
            <a:avLst/>
          </a:prstGeom>
        </p:spPr>
        <p:txBody>
          <a:bodyPr anchor="ctr" anchorCtr="0">
            <a:normAutofit/>
          </a:bodyPr>
          <a:lstStyle>
            <a:lvl1pPr marL="0" indent="0" algn="ctr">
              <a:buNone/>
              <a:defRPr sz="4000">
                <a:solidFill>
                  <a:schemeClr val="tx2"/>
                </a:solidFill>
              </a:defRPr>
            </a:lvl1pPr>
          </a:lstStyle>
          <a:p>
            <a:r>
              <a:rPr lang="de-DE" dirty="0"/>
              <a:t>Kooperations-Logo</a:t>
            </a:r>
          </a:p>
        </p:txBody>
      </p:sp>
      <p:sp>
        <p:nvSpPr>
          <p:cNvPr id="20" name="Bildplatzhalter 11"/>
          <p:cNvSpPr>
            <a:spLocks noGrp="1"/>
          </p:cNvSpPr>
          <p:nvPr>
            <p:ph type="pic" sz="quarter" idx="16" hasCustomPrompt="1"/>
          </p:nvPr>
        </p:nvSpPr>
        <p:spPr>
          <a:xfrm>
            <a:off x="23856429" y="1098550"/>
            <a:ext cx="5476390" cy="4319588"/>
          </a:xfrm>
          <a:prstGeom prst="rect">
            <a:avLst/>
          </a:prstGeom>
        </p:spPr>
        <p:txBody>
          <a:bodyPr anchor="ctr" anchorCtr="0">
            <a:normAutofit/>
          </a:bodyPr>
          <a:lstStyle>
            <a:lvl1pPr marL="0" indent="0" algn="ctr">
              <a:buNone/>
              <a:defRPr sz="4000">
                <a:solidFill>
                  <a:schemeClr val="tx2"/>
                </a:solidFill>
              </a:defRPr>
            </a:lvl1pPr>
          </a:lstStyle>
          <a:p>
            <a:r>
              <a:rPr lang="de-DE" dirty="0"/>
              <a:t>Kooperations-Logo</a:t>
            </a:r>
          </a:p>
        </p:txBody>
      </p:sp>
      <p:sp>
        <p:nvSpPr>
          <p:cNvPr id="21" name="Bildplatzhalter 11"/>
          <p:cNvSpPr>
            <a:spLocks noGrp="1"/>
          </p:cNvSpPr>
          <p:nvPr>
            <p:ph type="pic" sz="quarter" idx="17" hasCustomPrompt="1"/>
          </p:nvPr>
        </p:nvSpPr>
        <p:spPr>
          <a:xfrm>
            <a:off x="29769590" y="1098550"/>
            <a:ext cx="5476390" cy="4319588"/>
          </a:xfrm>
          <a:prstGeom prst="rect">
            <a:avLst/>
          </a:prstGeom>
        </p:spPr>
        <p:txBody>
          <a:bodyPr anchor="ctr" anchorCtr="0">
            <a:normAutofit/>
          </a:bodyPr>
          <a:lstStyle>
            <a:lvl1pPr marL="0" indent="0" algn="ctr">
              <a:buNone/>
              <a:defRPr sz="4000">
                <a:solidFill>
                  <a:schemeClr val="tx2"/>
                </a:solidFill>
              </a:defRPr>
            </a:lvl1pPr>
          </a:lstStyle>
          <a:p>
            <a:r>
              <a:rPr lang="de-DE" dirty="0"/>
              <a:t>Kooperations-Logo</a:t>
            </a:r>
          </a:p>
        </p:txBody>
      </p:sp>
      <p:sp>
        <p:nvSpPr>
          <p:cNvPr id="22" name="Bildplatzhalter 11"/>
          <p:cNvSpPr>
            <a:spLocks noGrp="1"/>
          </p:cNvSpPr>
          <p:nvPr>
            <p:ph type="pic" sz="quarter" idx="18" hasCustomPrompt="1"/>
          </p:nvPr>
        </p:nvSpPr>
        <p:spPr>
          <a:xfrm>
            <a:off x="35661846" y="1098550"/>
            <a:ext cx="5476390" cy="4319588"/>
          </a:xfrm>
          <a:prstGeom prst="rect">
            <a:avLst/>
          </a:prstGeom>
        </p:spPr>
        <p:txBody>
          <a:bodyPr anchor="ctr" anchorCtr="0">
            <a:normAutofit/>
          </a:bodyPr>
          <a:lstStyle>
            <a:lvl1pPr marL="0" indent="0" algn="ctr">
              <a:buNone/>
              <a:defRPr sz="4000">
                <a:solidFill>
                  <a:schemeClr val="tx2"/>
                </a:solidFill>
              </a:defRPr>
            </a:lvl1pPr>
          </a:lstStyle>
          <a:p>
            <a:r>
              <a:rPr lang="de-DE" dirty="0"/>
              <a:t>Kooperations-Logo</a:t>
            </a:r>
          </a:p>
        </p:txBody>
      </p:sp>
    </p:spTree>
    <p:extLst>
      <p:ext uri="{BB962C8B-B14F-4D97-AF65-F5344CB8AC3E}">
        <p14:creationId xmlns:p14="http://schemas.microsoft.com/office/powerpoint/2010/main" val="1937556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7.xml"/><Relationship Id="rId1" Type="http://schemas.openxmlformats.org/officeDocument/2006/relationships/slideLayout" Target="../slideLayouts/slideLayout13.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1" y="-1"/>
            <a:ext cx="42808525" cy="4860000"/>
          </a:xfrm>
          <a:prstGeom prst="rect">
            <a:avLst/>
          </a:prstGeom>
          <a:solidFill>
            <a:schemeClr val="accent5">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7291388" y="1457745"/>
            <a:ext cx="34074100" cy="3402253"/>
          </a:xfrm>
          <a:prstGeom prst="rect">
            <a:avLst/>
          </a:prstGeom>
        </p:spPr>
        <p:txBody>
          <a:bodyPr vert="horz" lIns="0" tIns="0" rIns="0" bIns="0" rtlCol="0" anchor="t" anchorCtr="0">
            <a:noAutofit/>
          </a:bodyPr>
          <a:lstStyle/>
          <a:p>
            <a:r>
              <a:rPr lang="de-DE" dirty="0"/>
              <a:t>Titelmasterformat durch Klicken bearbeiten</a:t>
            </a:r>
          </a:p>
        </p:txBody>
      </p:sp>
      <p:sp>
        <p:nvSpPr>
          <p:cNvPr id="3" name="Textplatzhalter 2"/>
          <p:cNvSpPr>
            <a:spLocks noGrp="1"/>
          </p:cNvSpPr>
          <p:nvPr>
            <p:ph type="body" idx="1"/>
          </p:nvPr>
        </p:nvSpPr>
        <p:spPr>
          <a:xfrm>
            <a:off x="1446213" y="6283325"/>
            <a:ext cx="39919275" cy="22563138"/>
          </a:xfrm>
          <a:prstGeom prst="rect">
            <a:avLst/>
          </a:prstGeom>
        </p:spPr>
        <p:txBody>
          <a:bodyPr vert="horz" lIns="417643" tIns="208822" rIns="417643" bIns="208822"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81298" y="27073775"/>
            <a:ext cx="1524000" cy="2124456"/>
          </a:xfrm>
          <a:prstGeom prst="rect">
            <a:avLst/>
          </a:prstGeom>
        </p:spPr>
      </p:pic>
      <p:pic>
        <p:nvPicPr>
          <p:cNvPr id="4" name="Grafik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7" y="1098342"/>
            <a:ext cx="4636008" cy="4636008"/>
          </a:xfrm>
          <a:prstGeom prst="rect">
            <a:avLst/>
          </a:prstGeom>
        </p:spPr>
      </p:pic>
    </p:spTree>
    <p:extLst>
      <p:ext uri="{BB962C8B-B14F-4D97-AF65-F5344CB8AC3E}">
        <p14:creationId xmlns:p14="http://schemas.microsoft.com/office/powerpoint/2010/main" val="1029716485"/>
      </p:ext>
    </p:extLst>
  </p:cSld>
  <p:clrMap bg1="lt1" tx1="dk1" bg2="lt2" tx2="dk2" accent1="accent1" accent2="accent2" accent3="accent3" accent4="accent4" accent5="accent5" accent6="accent6" hlink="hlink" folHlink="folHlink"/>
  <p:sldLayoutIdLst>
    <p:sldLayoutId id="2147483649" r:id="rId1"/>
    <p:sldLayoutId id="2147483653"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1" y="-1"/>
            <a:ext cx="42808525" cy="4860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81298" y="27073775"/>
            <a:ext cx="1524000" cy="2124456"/>
          </a:xfrm>
          <a:prstGeom prst="rect">
            <a:avLst/>
          </a:prstGeom>
        </p:spPr>
      </p:pic>
      <p:sp>
        <p:nvSpPr>
          <p:cNvPr id="10" name="Titelplatzhalter 1"/>
          <p:cNvSpPr>
            <a:spLocks noGrp="1"/>
          </p:cNvSpPr>
          <p:nvPr>
            <p:ph type="title"/>
          </p:nvPr>
        </p:nvSpPr>
        <p:spPr>
          <a:xfrm>
            <a:off x="7291388" y="1457745"/>
            <a:ext cx="34074100" cy="3402253"/>
          </a:xfrm>
          <a:prstGeom prst="rect">
            <a:avLst/>
          </a:prstGeom>
        </p:spPr>
        <p:txBody>
          <a:bodyPr vert="horz" lIns="0" tIns="0" rIns="0" bIns="0" rtlCol="0" anchor="t" anchorCtr="0">
            <a:noAutofit/>
          </a:bodyPr>
          <a:lstStyle/>
          <a:p>
            <a:r>
              <a:rPr lang="de-DE" dirty="0"/>
              <a:t>Titelmasterformat durch Klicken bearbeiten</a:t>
            </a:r>
          </a:p>
        </p:txBody>
      </p:sp>
      <p:sp>
        <p:nvSpPr>
          <p:cNvPr id="12" name="Textplatzhalter 2"/>
          <p:cNvSpPr>
            <a:spLocks noGrp="1"/>
          </p:cNvSpPr>
          <p:nvPr>
            <p:ph type="body" idx="1"/>
          </p:nvPr>
        </p:nvSpPr>
        <p:spPr>
          <a:xfrm>
            <a:off x="1446213" y="6283325"/>
            <a:ext cx="39919275" cy="22563138"/>
          </a:xfrm>
          <a:prstGeom prst="rect">
            <a:avLst/>
          </a:prstGeom>
        </p:spPr>
        <p:txBody>
          <a:bodyPr vert="horz" lIns="417643" tIns="208822" rIns="417643" bIns="208822"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7" y="1098342"/>
            <a:ext cx="4636008" cy="4636008"/>
          </a:xfrm>
          <a:prstGeom prst="rect">
            <a:avLst/>
          </a:prstGeom>
        </p:spPr>
      </p:pic>
    </p:spTree>
    <p:extLst>
      <p:ext uri="{BB962C8B-B14F-4D97-AF65-F5344CB8AC3E}">
        <p14:creationId xmlns:p14="http://schemas.microsoft.com/office/powerpoint/2010/main" val="1839951494"/>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1" y="-1"/>
            <a:ext cx="42808525" cy="486000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81298" y="27073775"/>
            <a:ext cx="1524000" cy="2124456"/>
          </a:xfrm>
          <a:prstGeom prst="rect">
            <a:avLst/>
          </a:prstGeom>
        </p:spPr>
      </p:pic>
      <p:sp>
        <p:nvSpPr>
          <p:cNvPr id="10" name="Titelplatzhalter 1"/>
          <p:cNvSpPr>
            <a:spLocks noGrp="1"/>
          </p:cNvSpPr>
          <p:nvPr>
            <p:ph type="title"/>
          </p:nvPr>
        </p:nvSpPr>
        <p:spPr>
          <a:xfrm>
            <a:off x="7291388" y="1457745"/>
            <a:ext cx="34074100" cy="3402253"/>
          </a:xfrm>
          <a:prstGeom prst="rect">
            <a:avLst/>
          </a:prstGeom>
        </p:spPr>
        <p:txBody>
          <a:bodyPr vert="horz" lIns="0" tIns="0" rIns="0" bIns="0" rtlCol="0" anchor="t" anchorCtr="0">
            <a:noAutofit/>
          </a:bodyPr>
          <a:lstStyle/>
          <a:p>
            <a:r>
              <a:rPr lang="de-DE" dirty="0"/>
              <a:t>Titelmasterformat durch Klicken bearbeiten</a:t>
            </a:r>
          </a:p>
        </p:txBody>
      </p:sp>
      <p:sp>
        <p:nvSpPr>
          <p:cNvPr id="12" name="Textplatzhalter 2"/>
          <p:cNvSpPr>
            <a:spLocks noGrp="1"/>
          </p:cNvSpPr>
          <p:nvPr>
            <p:ph type="body" idx="1"/>
          </p:nvPr>
        </p:nvSpPr>
        <p:spPr>
          <a:xfrm>
            <a:off x="1446213" y="6283325"/>
            <a:ext cx="39919275" cy="22563138"/>
          </a:xfrm>
          <a:prstGeom prst="rect">
            <a:avLst/>
          </a:prstGeom>
        </p:spPr>
        <p:txBody>
          <a:bodyPr vert="horz" lIns="417643" tIns="208822" rIns="417643" bIns="208822"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7" y="1098342"/>
            <a:ext cx="4636008" cy="4636008"/>
          </a:xfrm>
          <a:prstGeom prst="rect">
            <a:avLst/>
          </a:prstGeom>
        </p:spPr>
      </p:pic>
    </p:spTree>
    <p:extLst>
      <p:ext uri="{BB962C8B-B14F-4D97-AF65-F5344CB8AC3E}">
        <p14:creationId xmlns:p14="http://schemas.microsoft.com/office/powerpoint/2010/main" val="395009281"/>
      </p:ext>
    </p:extLst>
  </p:cSld>
  <p:clrMap bg1="lt1" tx1="dk1" bg2="lt2" tx2="dk2" accent1="accent1" accent2="accent2" accent3="accent3" accent4="accent4" accent5="accent5" accent6="accent6" hlink="hlink" folHlink="folHlink"/>
  <p:sldLayoutIdLst>
    <p:sldLayoutId id="2147483671" r:id="rId1"/>
    <p:sldLayoutId id="2147483672"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1" y="-1"/>
            <a:ext cx="42808525" cy="4860000"/>
          </a:xfrm>
          <a:prstGeom prst="rect">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81298" y="27073775"/>
            <a:ext cx="1524000" cy="2124456"/>
          </a:xfrm>
          <a:prstGeom prst="rect">
            <a:avLst/>
          </a:prstGeom>
        </p:spPr>
      </p:pic>
      <p:sp>
        <p:nvSpPr>
          <p:cNvPr id="10" name="Titelplatzhalter 1"/>
          <p:cNvSpPr>
            <a:spLocks noGrp="1"/>
          </p:cNvSpPr>
          <p:nvPr>
            <p:ph type="title"/>
          </p:nvPr>
        </p:nvSpPr>
        <p:spPr>
          <a:xfrm>
            <a:off x="7291388" y="1457745"/>
            <a:ext cx="34074100" cy="3402253"/>
          </a:xfrm>
          <a:prstGeom prst="rect">
            <a:avLst/>
          </a:prstGeom>
        </p:spPr>
        <p:txBody>
          <a:bodyPr vert="horz" lIns="0" tIns="0" rIns="0" bIns="0" rtlCol="0" anchor="t" anchorCtr="0">
            <a:noAutofit/>
          </a:bodyPr>
          <a:lstStyle/>
          <a:p>
            <a:r>
              <a:rPr lang="de-DE" dirty="0"/>
              <a:t>Titelmasterformat durch Klicken bearbeiten</a:t>
            </a:r>
          </a:p>
        </p:txBody>
      </p:sp>
      <p:sp>
        <p:nvSpPr>
          <p:cNvPr id="12" name="Textplatzhalter 2"/>
          <p:cNvSpPr>
            <a:spLocks noGrp="1"/>
          </p:cNvSpPr>
          <p:nvPr>
            <p:ph type="body" idx="1"/>
          </p:nvPr>
        </p:nvSpPr>
        <p:spPr>
          <a:xfrm>
            <a:off x="1446213" y="6283325"/>
            <a:ext cx="39919275" cy="22563138"/>
          </a:xfrm>
          <a:prstGeom prst="rect">
            <a:avLst/>
          </a:prstGeom>
        </p:spPr>
        <p:txBody>
          <a:bodyPr vert="horz" lIns="417643" tIns="208822" rIns="417643" bIns="208822"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7" y="1098342"/>
            <a:ext cx="4636008" cy="4636008"/>
          </a:xfrm>
          <a:prstGeom prst="rect">
            <a:avLst/>
          </a:prstGeom>
        </p:spPr>
      </p:pic>
    </p:spTree>
    <p:extLst>
      <p:ext uri="{BB962C8B-B14F-4D97-AF65-F5344CB8AC3E}">
        <p14:creationId xmlns:p14="http://schemas.microsoft.com/office/powerpoint/2010/main" val="382138858"/>
      </p:ext>
    </p:extLst>
  </p:cSld>
  <p:clrMap bg1="lt1" tx1="dk1" bg2="lt2" tx2="dk2" accent1="accent1" accent2="accent2" accent3="accent3" accent4="accent4" accent5="accent5" accent6="accent6" hlink="hlink" folHlink="folHlink"/>
  <p:sldLayoutIdLst>
    <p:sldLayoutId id="2147483674" r:id="rId1"/>
    <p:sldLayoutId id="2147483675"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1" y="-1"/>
            <a:ext cx="42808525" cy="4860000"/>
          </a:xfrm>
          <a:prstGeom prst="rect">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81298" y="27073775"/>
            <a:ext cx="1524000" cy="2124456"/>
          </a:xfrm>
          <a:prstGeom prst="rect">
            <a:avLst/>
          </a:prstGeom>
        </p:spPr>
      </p:pic>
      <p:sp>
        <p:nvSpPr>
          <p:cNvPr id="10" name="Titelplatzhalter 1"/>
          <p:cNvSpPr>
            <a:spLocks noGrp="1"/>
          </p:cNvSpPr>
          <p:nvPr>
            <p:ph type="title"/>
          </p:nvPr>
        </p:nvSpPr>
        <p:spPr>
          <a:xfrm>
            <a:off x="7291388" y="1457745"/>
            <a:ext cx="34074100" cy="3402253"/>
          </a:xfrm>
          <a:prstGeom prst="rect">
            <a:avLst/>
          </a:prstGeom>
        </p:spPr>
        <p:txBody>
          <a:bodyPr vert="horz" lIns="0" tIns="0" rIns="0" bIns="0" rtlCol="0" anchor="t" anchorCtr="0">
            <a:noAutofit/>
          </a:bodyPr>
          <a:lstStyle/>
          <a:p>
            <a:r>
              <a:rPr lang="de-DE" dirty="0"/>
              <a:t>Titelmasterformat durch Klicken bearbeiten</a:t>
            </a:r>
          </a:p>
        </p:txBody>
      </p:sp>
      <p:sp>
        <p:nvSpPr>
          <p:cNvPr id="12" name="Textplatzhalter 2"/>
          <p:cNvSpPr>
            <a:spLocks noGrp="1"/>
          </p:cNvSpPr>
          <p:nvPr>
            <p:ph type="body" idx="1"/>
          </p:nvPr>
        </p:nvSpPr>
        <p:spPr>
          <a:xfrm>
            <a:off x="1446213" y="6283325"/>
            <a:ext cx="39919275" cy="22563138"/>
          </a:xfrm>
          <a:prstGeom prst="rect">
            <a:avLst/>
          </a:prstGeom>
        </p:spPr>
        <p:txBody>
          <a:bodyPr vert="horz" lIns="417643" tIns="208822" rIns="417643" bIns="208822"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7" y="1098342"/>
            <a:ext cx="4636008" cy="4636008"/>
          </a:xfrm>
          <a:prstGeom prst="rect">
            <a:avLst/>
          </a:prstGeom>
        </p:spPr>
      </p:pic>
    </p:spTree>
    <p:extLst>
      <p:ext uri="{BB962C8B-B14F-4D97-AF65-F5344CB8AC3E}">
        <p14:creationId xmlns:p14="http://schemas.microsoft.com/office/powerpoint/2010/main" val="2365015433"/>
      </p:ext>
    </p:extLst>
  </p:cSld>
  <p:clrMap bg1="lt1" tx1="dk1" bg2="lt2" tx2="dk2" accent1="accent1" accent2="accent2" accent3="accent3" accent4="accent4" accent5="accent5" accent6="accent6" hlink="hlink" folHlink="folHlink"/>
  <p:sldLayoutIdLst>
    <p:sldLayoutId id="2147483677" r:id="rId1"/>
    <p:sldLayoutId id="2147483678"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1" y="-1"/>
            <a:ext cx="42808525" cy="4860000"/>
          </a:xfrm>
          <a:prstGeom prst="rect">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81298" y="27073775"/>
            <a:ext cx="1524000" cy="2124456"/>
          </a:xfrm>
          <a:prstGeom prst="rect">
            <a:avLst/>
          </a:prstGeom>
        </p:spPr>
      </p:pic>
      <p:sp>
        <p:nvSpPr>
          <p:cNvPr id="10" name="Titelplatzhalter 1"/>
          <p:cNvSpPr>
            <a:spLocks noGrp="1"/>
          </p:cNvSpPr>
          <p:nvPr>
            <p:ph type="title"/>
          </p:nvPr>
        </p:nvSpPr>
        <p:spPr>
          <a:xfrm>
            <a:off x="7291388" y="1457745"/>
            <a:ext cx="34074100" cy="3402253"/>
          </a:xfrm>
          <a:prstGeom prst="rect">
            <a:avLst/>
          </a:prstGeom>
        </p:spPr>
        <p:txBody>
          <a:bodyPr vert="horz" lIns="0" tIns="0" rIns="0" bIns="0" rtlCol="0" anchor="t" anchorCtr="0">
            <a:noAutofit/>
          </a:bodyPr>
          <a:lstStyle/>
          <a:p>
            <a:r>
              <a:rPr lang="de-DE" dirty="0"/>
              <a:t>Titelmasterformat durch Klicken bearbeiten</a:t>
            </a:r>
          </a:p>
        </p:txBody>
      </p:sp>
      <p:sp>
        <p:nvSpPr>
          <p:cNvPr id="12" name="Textplatzhalter 2"/>
          <p:cNvSpPr>
            <a:spLocks noGrp="1"/>
          </p:cNvSpPr>
          <p:nvPr>
            <p:ph type="body" idx="1"/>
          </p:nvPr>
        </p:nvSpPr>
        <p:spPr>
          <a:xfrm>
            <a:off x="1446213" y="6283325"/>
            <a:ext cx="39919275" cy="22563138"/>
          </a:xfrm>
          <a:prstGeom prst="rect">
            <a:avLst/>
          </a:prstGeom>
        </p:spPr>
        <p:txBody>
          <a:bodyPr vert="horz" lIns="417643" tIns="208822" rIns="417643" bIns="208822"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7" y="1098342"/>
            <a:ext cx="4636008" cy="4636008"/>
          </a:xfrm>
          <a:prstGeom prst="rect">
            <a:avLst/>
          </a:prstGeom>
        </p:spPr>
      </p:pic>
    </p:spTree>
    <p:extLst>
      <p:ext uri="{BB962C8B-B14F-4D97-AF65-F5344CB8AC3E}">
        <p14:creationId xmlns:p14="http://schemas.microsoft.com/office/powerpoint/2010/main" val="1625067717"/>
      </p:ext>
    </p:extLst>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81298" y="27073775"/>
            <a:ext cx="1524000" cy="2124456"/>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9757" y="1098342"/>
            <a:ext cx="4636008" cy="4636008"/>
          </a:xfrm>
          <a:prstGeom prst="rect">
            <a:avLst/>
          </a:prstGeom>
        </p:spPr>
      </p:pic>
    </p:spTree>
    <p:extLst>
      <p:ext uri="{BB962C8B-B14F-4D97-AF65-F5344CB8AC3E}">
        <p14:creationId xmlns:p14="http://schemas.microsoft.com/office/powerpoint/2010/main" val="1885188299"/>
      </p:ext>
    </p:extLst>
  </p:cSld>
  <p:clrMap bg1="lt1" tx1="dk1" bg2="lt2" tx2="dk2" accent1="accent1" accent2="accent2" accent3="accent3" accent4="accent4" accent5="accent5" accent6="accent6" hlink="hlink" folHlink="folHlink"/>
  <p:sldLayoutIdLst>
    <p:sldLayoutId id="214748365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tertitel 5"/>
          <p:cNvSpPr>
            <a:spLocks noGrp="1"/>
          </p:cNvSpPr>
          <p:nvPr>
            <p:ph type="subTitle" idx="1"/>
          </p:nvPr>
        </p:nvSpPr>
        <p:spPr/>
        <p:txBody>
          <a:bodyPr/>
          <a:lstStyle/>
          <a:p>
            <a:endParaRPr lang="de-DE" dirty="0"/>
          </a:p>
        </p:txBody>
      </p:sp>
      <p:sp>
        <p:nvSpPr>
          <p:cNvPr id="5" name="Titel 4"/>
          <p:cNvSpPr>
            <a:spLocks noGrp="1"/>
          </p:cNvSpPr>
          <p:nvPr>
            <p:ph type="title"/>
          </p:nvPr>
        </p:nvSpPr>
        <p:spPr>
          <a:xfrm>
            <a:off x="12032523" y="1401560"/>
            <a:ext cx="29332965" cy="2394399"/>
          </a:xfrm>
        </p:spPr>
        <p:txBody>
          <a:bodyPr/>
          <a:lstStyle/>
          <a:p>
            <a:endParaRPr lang="de-DE" dirty="0"/>
          </a:p>
        </p:txBody>
      </p:sp>
      <p:sp>
        <p:nvSpPr>
          <p:cNvPr id="7" name="Textplatzhalter 6"/>
          <p:cNvSpPr>
            <a:spLocks noGrp="1"/>
          </p:cNvSpPr>
          <p:nvPr>
            <p:ph type="body" sz="quarter" idx="11"/>
          </p:nvPr>
        </p:nvSpPr>
        <p:spPr>
          <a:xfrm>
            <a:off x="12032523" y="3846892"/>
            <a:ext cx="29332965" cy="1069925"/>
          </a:xfrm>
        </p:spPr>
        <p:txBody>
          <a:bodyPr/>
          <a:lstStyle/>
          <a:p>
            <a:endParaRPr lang="de-DE" dirty="0"/>
          </a:p>
        </p:txBody>
      </p:sp>
      <p:sp>
        <p:nvSpPr>
          <p:cNvPr id="13" name="Rechteck 12">
            <a:extLst>
              <a:ext uri="{FF2B5EF4-FFF2-40B4-BE49-F238E27FC236}">
                <a16:creationId xmlns:a16="http://schemas.microsoft.com/office/drawing/2014/main" id="{84228C6D-C266-3441-C880-336B9C719596}"/>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025D8FB4-17D1-90B1-62CD-C1C9F3656763}"/>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Grafik 14" descr="Ein Bild, das Text enthält.&#10;&#10;Automatisch generierte Beschreibung">
            <a:extLst>
              <a:ext uri="{FF2B5EF4-FFF2-40B4-BE49-F238E27FC236}">
                <a16:creationId xmlns:a16="http://schemas.microsoft.com/office/drawing/2014/main" id="{7F1782A8-66FA-0879-5E2E-6A11BB6620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6" name="Grafik 15">
            <a:extLst>
              <a:ext uri="{FF2B5EF4-FFF2-40B4-BE49-F238E27FC236}">
                <a16:creationId xmlns:a16="http://schemas.microsoft.com/office/drawing/2014/main" id="{CDFF81CF-D411-3136-14BD-BE01BFA7A1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742028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endParaRPr lang="de-DE"/>
          </a:p>
        </p:txBody>
      </p:sp>
      <p:sp>
        <p:nvSpPr>
          <p:cNvPr id="10" name="Untertitel 7"/>
          <p:cNvSpPr txBox="1">
            <a:spLocks/>
          </p:cNvSpPr>
          <p:nvPr/>
        </p:nvSpPr>
        <p:spPr>
          <a:xfrm>
            <a:off x="22015073" y="5717236"/>
            <a:ext cx="18601117" cy="7738216"/>
          </a:xfrm>
          <a:prstGeom prst="rect">
            <a:avLst/>
          </a:prstGeom>
        </p:spPr>
        <p:txBody>
          <a:bodyPr vert="horz" lIns="417643" tIns="208822" rIns="417643" bIns="208822" rtlCol="0">
            <a:normAutofit/>
          </a:bodyPr>
          <a:lstStyle>
            <a:lvl1pPr marL="0" indent="0" algn="ctr" defTabSz="4176431" rtl="0" eaLnBrk="1" latinLnBrk="0" hangingPunct="1">
              <a:spcBef>
                <a:spcPct val="20000"/>
              </a:spcBef>
              <a:buFont typeface="Arial" panose="020B0604020202020204"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anose="020B0604020202020204"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anose="020B0604020202020204"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9pPr>
          </a:lstStyle>
          <a:p>
            <a:endParaRPr lang="de-DE"/>
          </a:p>
        </p:txBody>
      </p:sp>
      <p:sp>
        <p:nvSpPr>
          <p:cNvPr id="5" name="Titel 4">
            <a:extLst>
              <a:ext uri="{FF2B5EF4-FFF2-40B4-BE49-F238E27FC236}">
                <a16:creationId xmlns:a16="http://schemas.microsoft.com/office/drawing/2014/main" id="{F43BDB84-E9FE-FA09-0E2C-547EF5778FF1}"/>
              </a:ext>
            </a:extLst>
          </p:cNvPr>
          <p:cNvSpPr>
            <a:spLocks noGrp="1"/>
          </p:cNvSpPr>
          <p:nvPr>
            <p:ph type="title"/>
          </p:nvPr>
        </p:nvSpPr>
        <p:spPr>
          <a:xfrm>
            <a:off x="12032523" y="1401560"/>
            <a:ext cx="29332965" cy="2394399"/>
          </a:xfrm>
        </p:spPr>
        <p:txBody>
          <a:bodyPr/>
          <a:lstStyle/>
          <a:p>
            <a:endParaRPr lang="de-DE" dirty="0"/>
          </a:p>
        </p:txBody>
      </p:sp>
      <p:sp>
        <p:nvSpPr>
          <p:cNvPr id="6" name="Textplatzhalter 6">
            <a:extLst>
              <a:ext uri="{FF2B5EF4-FFF2-40B4-BE49-F238E27FC236}">
                <a16:creationId xmlns:a16="http://schemas.microsoft.com/office/drawing/2014/main" id="{8CA8F5FC-8CDE-870B-DA99-4A536800EB6C}"/>
              </a:ext>
            </a:extLst>
          </p:cNvPr>
          <p:cNvSpPr>
            <a:spLocks noGrp="1"/>
          </p:cNvSpPr>
          <p:nvPr>
            <p:ph type="body" sz="quarter" idx="11"/>
          </p:nvPr>
        </p:nvSpPr>
        <p:spPr>
          <a:xfrm>
            <a:off x="12032523" y="3846892"/>
            <a:ext cx="29332965" cy="1069925"/>
          </a:xfrm>
        </p:spPr>
        <p:txBody>
          <a:bodyPr/>
          <a:lstStyle/>
          <a:p>
            <a:endParaRPr lang="de-DE" dirty="0"/>
          </a:p>
        </p:txBody>
      </p:sp>
      <p:sp>
        <p:nvSpPr>
          <p:cNvPr id="7" name="Rechteck 6">
            <a:extLst>
              <a:ext uri="{FF2B5EF4-FFF2-40B4-BE49-F238E27FC236}">
                <a16:creationId xmlns:a16="http://schemas.microsoft.com/office/drawing/2014/main" id="{EF1B0E32-95FD-C05E-CD9B-7BA64BB4B47B}"/>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E8DC2C32-D7FA-B3A0-B61A-24F51C5AC246}"/>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Text enthält.&#10;&#10;Automatisch generierte Beschreibung">
            <a:extLst>
              <a:ext uri="{FF2B5EF4-FFF2-40B4-BE49-F238E27FC236}">
                <a16:creationId xmlns:a16="http://schemas.microsoft.com/office/drawing/2014/main" id="{C13C0A5E-B246-8E65-80C3-13DD4A9709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1" name="Grafik 10">
            <a:extLst>
              <a:ext uri="{FF2B5EF4-FFF2-40B4-BE49-F238E27FC236}">
                <a16:creationId xmlns:a16="http://schemas.microsoft.com/office/drawing/2014/main" id="{02883DC4-0339-EE31-1D7A-B27F5095AA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3880010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endParaRPr lang="de-DE"/>
          </a:p>
        </p:txBody>
      </p:sp>
      <p:sp>
        <p:nvSpPr>
          <p:cNvPr id="10" name="Untertitel 7"/>
          <p:cNvSpPr txBox="1">
            <a:spLocks/>
          </p:cNvSpPr>
          <p:nvPr/>
        </p:nvSpPr>
        <p:spPr>
          <a:xfrm>
            <a:off x="22015073" y="5717236"/>
            <a:ext cx="18601117" cy="7738216"/>
          </a:xfrm>
          <a:prstGeom prst="rect">
            <a:avLst/>
          </a:prstGeom>
        </p:spPr>
        <p:txBody>
          <a:bodyPr vert="horz" lIns="417643" tIns="208822" rIns="417643" bIns="208822" rtlCol="0">
            <a:normAutofit/>
          </a:bodyPr>
          <a:lstStyle>
            <a:lvl1pPr marL="0" indent="0" algn="ctr" defTabSz="4176431" rtl="0" eaLnBrk="1" latinLnBrk="0" hangingPunct="1">
              <a:spcBef>
                <a:spcPct val="20000"/>
              </a:spcBef>
              <a:buFont typeface="Arial" panose="020B0604020202020204"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anose="020B0604020202020204"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anose="020B0604020202020204"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9pPr>
          </a:lstStyle>
          <a:p>
            <a:endParaRPr lang="de-DE"/>
          </a:p>
        </p:txBody>
      </p:sp>
      <p:sp>
        <p:nvSpPr>
          <p:cNvPr id="5" name="Titel 4">
            <a:extLst>
              <a:ext uri="{FF2B5EF4-FFF2-40B4-BE49-F238E27FC236}">
                <a16:creationId xmlns:a16="http://schemas.microsoft.com/office/drawing/2014/main" id="{F74A9C4D-4D22-88A2-B687-7B396F5F22A6}"/>
              </a:ext>
            </a:extLst>
          </p:cNvPr>
          <p:cNvSpPr>
            <a:spLocks noGrp="1"/>
          </p:cNvSpPr>
          <p:nvPr>
            <p:ph type="title"/>
          </p:nvPr>
        </p:nvSpPr>
        <p:spPr>
          <a:xfrm>
            <a:off x="12032523" y="1401560"/>
            <a:ext cx="29332965" cy="2394399"/>
          </a:xfrm>
        </p:spPr>
        <p:txBody>
          <a:bodyPr/>
          <a:lstStyle/>
          <a:p>
            <a:endParaRPr lang="de-DE" dirty="0"/>
          </a:p>
        </p:txBody>
      </p:sp>
      <p:sp>
        <p:nvSpPr>
          <p:cNvPr id="6" name="Textplatzhalter 6">
            <a:extLst>
              <a:ext uri="{FF2B5EF4-FFF2-40B4-BE49-F238E27FC236}">
                <a16:creationId xmlns:a16="http://schemas.microsoft.com/office/drawing/2014/main" id="{066048A5-3620-3042-920D-EC5D50C8A4F5}"/>
              </a:ext>
            </a:extLst>
          </p:cNvPr>
          <p:cNvSpPr>
            <a:spLocks noGrp="1"/>
          </p:cNvSpPr>
          <p:nvPr>
            <p:ph type="body" sz="quarter" idx="11"/>
          </p:nvPr>
        </p:nvSpPr>
        <p:spPr>
          <a:xfrm>
            <a:off x="12032523" y="3846892"/>
            <a:ext cx="29332965" cy="1069925"/>
          </a:xfrm>
        </p:spPr>
        <p:txBody>
          <a:bodyPr/>
          <a:lstStyle/>
          <a:p>
            <a:endParaRPr lang="de-DE" dirty="0"/>
          </a:p>
        </p:txBody>
      </p:sp>
      <p:sp>
        <p:nvSpPr>
          <p:cNvPr id="7" name="Rechteck 6">
            <a:extLst>
              <a:ext uri="{FF2B5EF4-FFF2-40B4-BE49-F238E27FC236}">
                <a16:creationId xmlns:a16="http://schemas.microsoft.com/office/drawing/2014/main" id="{1D7F2E02-1013-A89C-0A12-296D61D0D3F7}"/>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A013E2F5-DE79-BC7F-9104-75FFD58AD4D2}"/>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Text enthält.&#10;&#10;Automatisch generierte Beschreibung">
            <a:extLst>
              <a:ext uri="{FF2B5EF4-FFF2-40B4-BE49-F238E27FC236}">
                <a16:creationId xmlns:a16="http://schemas.microsoft.com/office/drawing/2014/main" id="{88C0C3FE-6E13-8E54-F0DD-F0462E303C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1" name="Grafik 10">
            <a:extLst>
              <a:ext uri="{FF2B5EF4-FFF2-40B4-BE49-F238E27FC236}">
                <a16:creationId xmlns:a16="http://schemas.microsoft.com/office/drawing/2014/main" id="{304289A4-03E7-6572-CD6E-DE357E4265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2328253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endParaRPr lang="de-DE"/>
          </a:p>
        </p:txBody>
      </p:sp>
      <p:sp>
        <p:nvSpPr>
          <p:cNvPr id="5" name="Titel 4">
            <a:extLst>
              <a:ext uri="{FF2B5EF4-FFF2-40B4-BE49-F238E27FC236}">
                <a16:creationId xmlns:a16="http://schemas.microsoft.com/office/drawing/2014/main" id="{03FE16A5-C0C1-526A-71A1-7BAD8907B403}"/>
              </a:ext>
            </a:extLst>
          </p:cNvPr>
          <p:cNvSpPr>
            <a:spLocks noGrp="1"/>
          </p:cNvSpPr>
          <p:nvPr>
            <p:ph type="title"/>
          </p:nvPr>
        </p:nvSpPr>
        <p:spPr>
          <a:xfrm>
            <a:off x="12032523" y="1401560"/>
            <a:ext cx="29332965" cy="2394399"/>
          </a:xfrm>
        </p:spPr>
        <p:txBody>
          <a:bodyPr/>
          <a:lstStyle/>
          <a:p>
            <a:endParaRPr lang="de-DE" dirty="0"/>
          </a:p>
        </p:txBody>
      </p:sp>
      <p:sp>
        <p:nvSpPr>
          <p:cNvPr id="6" name="Textplatzhalter 6">
            <a:extLst>
              <a:ext uri="{FF2B5EF4-FFF2-40B4-BE49-F238E27FC236}">
                <a16:creationId xmlns:a16="http://schemas.microsoft.com/office/drawing/2014/main" id="{582D8E70-BAFD-40FF-AF78-ED40A1D5A191}"/>
              </a:ext>
            </a:extLst>
          </p:cNvPr>
          <p:cNvSpPr>
            <a:spLocks noGrp="1"/>
          </p:cNvSpPr>
          <p:nvPr>
            <p:ph type="body" sz="quarter" idx="11"/>
          </p:nvPr>
        </p:nvSpPr>
        <p:spPr>
          <a:xfrm>
            <a:off x="12032523" y="3846892"/>
            <a:ext cx="29332965" cy="1069925"/>
          </a:xfrm>
        </p:spPr>
        <p:txBody>
          <a:bodyPr/>
          <a:lstStyle/>
          <a:p>
            <a:endParaRPr lang="de-DE" dirty="0"/>
          </a:p>
        </p:txBody>
      </p:sp>
      <p:sp>
        <p:nvSpPr>
          <p:cNvPr id="7" name="Rechteck 6">
            <a:extLst>
              <a:ext uri="{FF2B5EF4-FFF2-40B4-BE49-F238E27FC236}">
                <a16:creationId xmlns:a16="http://schemas.microsoft.com/office/drawing/2014/main" id="{EA2F5AEA-482B-6C51-37F0-6BD79677FF84}"/>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E8A625F3-B05B-BC09-7095-CB10A64EFA6F}"/>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Text enthält.&#10;&#10;Automatisch generierte Beschreibung">
            <a:extLst>
              <a:ext uri="{FF2B5EF4-FFF2-40B4-BE49-F238E27FC236}">
                <a16:creationId xmlns:a16="http://schemas.microsoft.com/office/drawing/2014/main" id="{D6AA20F4-58B9-2067-5253-A8805336B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0" name="Grafik 9">
            <a:extLst>
              <a:ext uri="{FF2B5EF4-FFF2-40B4-BE49-F238E27FC236}">
                <a16:creationId xmlns:a16="http://schemas.microsoft.com/office/drawing/2014/main" id="{4931C518-DA18-C201-3138-E10FD851EA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1425692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endParaRPr lang="de-DE"/>
          </a:p>
        </p:txBody>
      </p:sp>
      <p:sp>
        <p:nvSpPr>
          <p:cNvPr id="5" name="Titel 4">
            <a:extLst>
              <a:ext uri="{FF2B5EF4-FFF2-40B4-BE49-F238E27FC236}">
                <a16:creationId xmlns:a16="http://schemas.microsoft.com/office/drawing/2014/main" id="{59003E50-6B8D-9A20-F01E-057BAAAEBE52}"/>
              </a:ext>
            </a:extLst>
          </p:cNvPr>
          <p:cNvSpPr>
            <a:spLocks noGrp="1"/>
          </p:cNvSpPr>
          <p:nvPr>
            <p:ph type="title"/>
          </p:nvPr>
        </p:nvSpPr>
        <p:spPr>
          <a:xfrm>
            <a:off x="12032523" y="1401560"/>
            <a:ext cx="29332965" cy="2394399"/>
          </a:xfrm>
        </p:spPr>
        <p:txBody>
          <a:bodyPr/>
          <a:lstStyle/>
          <a:p>
            <a:endParaRPr lang="de-DE" dirty="0"/>
          </a:p>
        </p:txBody>
      </p:sp>
      <p:sp>
        <p:nvSpPr>
          <p:cNvPr id="6" name="Textplatzhalter 6">
            <a:extLst>
              <a:ext uri="{FF2B5EF4-FFF2-40B4-BE49-F238E27FC236}">
                <a16:creationId xmlns:a16="http://schemas.microsoft.com/office/drawing/2014/main" id="{FB925D23-EFF1-1340-6156-B9620DC12093}"/>
              </a:ext>
            </a:extLst>
          </p:cNvPr>
          <p:cNvSpPr>
            <a:spLocks noGrp="1"/>
          </p:cNvSpPr>
          <p:nvPr>
            <p:ph type="body" sz="quarter" idx="11"/>
          </p:nvPr>
        </p:nvSpPr>
        <p:spPr>
          <a:xfrm>
            <a:off x="12032523" y="3846892"/>
            <a:ext cx="29332965" cy="1069925"/>
          </a:xfrm>
        </p:spPr>
        <p:txBody>
          <a:bodyPr/>
          <a:lstStyle/>
          <a:p>
            <a:endParaRPr lang="de-DE" dirty="0"/>
          </a:p>
        </p:txBody>
      </p:sp>
      <p:sp>
        <p:nvSpPr>
          <p:cNvPr id="7" name="Rechteck 6">
            <a:extLst>
              <a:ext uri="{FF2B5EF4-FFF2-40B4-BE49-F238E27FC236}">
                <a16:creationId xmlns:a16="http://schemas.microsoft.com/office/drawing/2014/main" id="{CABA14C5-593B-AB7D-AEFB-1009957A3CC6}"/>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67C12990-1F18-FA12-63F7-2D543D82FE11}"/>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Text enthält.&#10;&#10;Automatisch generierte Beschreibung">
            <a:extLst>
              <a:ext uri="{FF2B5EF4-FFF2-40B4-BE49-F238E27FC236}">
                <a16:creationId xmlns:a16="http://schemas.microsoft.com/office/drawing/2014/main" id="{12276249-E3BF-E406-5A36-4DBDED9B45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0" name="Grafik 9">
            <a:extLst>
              <a:ext uri="{FF2B5EF4-FFF2-40B4-BE49-F238E27FC236}">
                <a16:creationId xmlns:a16="http://schemas.microsoft.com/office/drawing/2014/main" id="{0639BBEB-8703-CA1D-C0F8-BBC6D529FA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1923037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endParaRPr lang="de-DE"/>
          </a:p>
        </p:txBody>
      </p:sp>
      <p:sp>
        <p:nvSpPr>
          <p:cNvPr id="5" name="Titel 4">
            <a:extLst>
              <a:ext uri="{FF2B5EF4-FFF2-40B4-BE49-F238E27FC236}">
                <a16:creationId xmlns:a16="http://schemas.microsoft.com/office/drawing/2014/main" id="{14CC05C1-E136-CB22-F2B3-10058CB2463D}"/>
              </a:ext>
            </a:extLst>
          </p:cNvPr>
          <p:cNvSpPr>
            <a:spLocks noGrp="1"/>
          </p:cNvSpPr>
          <p:nvPr>
            <p:ph type="title"/>
          </p:nvPr>
        </p:nvSpPr>
        <p:spPr>
          <a:xfrm>
            <a:off x="12032523" y="1401560"/>
            <a:ext cx="29332965" cy="2394399"/>
          </a:xfrm>
        </p:spPr>
        <p:txBody>
          <a:bodyPr/>
          <a:lstStyle/>
          <a:p>
            <a:endParaRPr lang="de-DE" dirty="0"/>
          </a:p>
        </p:txBody>
      </p:sp>
      <p:sp>
        <p:nvSpPr>
          <p:cNvPr id="6" name="Textplatzhalter 6">
            <a:extLst>
              <a:ext uri="{FF2B5EF4-FFF2-40B4-BE49-F238E27FC236}">
                <a16:creationId xmlns:a16="http://schemas.microsoft.com/office/drawing/2014/main" id="{33A7AB1A-688A-A69A-2BF7-73A10EF9032F}"/>
              </a:ext>
            </a:extLst>
          </p:cNvPr>
          <p:cNvSpPr>
            <a:spLocks noGrp="1"/>
          </p:cNvSpPr>
          <p:nvPr>
            <p:ph type="body" sz="quarter" idx="11"/>
          </p:nvPr>
        </p:nvSpPr>
        <p:spPr>
          <a:xfrm>
            <a:off x="12032523" y="3846892"/>
            <a:ext cx="29332965" cy="1069925"/>
          </a:xfrm>
        </p:spPr>
        <p:txBody>
          <a:bodyPr/>
          <a:lstStyle/>
          <a:p>
            <a:endParaRPr lang="de-DE" dirty="0"/>
          </a:p>
        </p:txBody>
      </p:sp>
      <p:sp>
        <p:nvSpPr>
          <p:cNvPr id="7" name="Rechteck 6">
            <a:extLst>
              <a:ext uri="{FF2B5EF4-FFF2-40B4-BE49-F238E27FC236}">
                <a16:creationId xmlns:a16="http://schemas.microsoft.com/office/drawing/2014/main" id="{D07B01E4-01D8-2D5D-D1DD-A36BCA365FFB}"/>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669EDC2C-16B3-B5A4-DB63-BEFDB299CC63}"/>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Text enthält.&#10;&#10;Automatisch generierte Beschreibung">
            <a:extLst>
              <a:ext uri="{FF2B5EF4-FFF2-40B4-BE49-F238E27FC236}">
                <a16:creationId xmlns:a16="http://schemas.microsoft.com/office/drawing/2014/main" id="{70DCCC25-7635-6313-1D76-F839B79993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0" name="Grafik 9">
            <a:extLst>
              <a:ext uri="{FF2B5EF4-FFF2-40B4-BE49-F238E27FC236}">
                <a16:creationId xmlns:a16="http://schemas.microsoft.com/office/drawing/2014/main" id="{5E1C622A-BA7B-3341-5149-9DFF12CD1E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43527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p:txBody>
          <a:bodyPr/>
          <a:lstStyle/>
          <a:p>
            <a:endParaRPr lang="de-DE"/>
          </a:p>
        </p:txBody>
      </p:sp>
      <p:sp>
        <p:nvSpPr>
          <p:cNvPr id="9" name="Untertitel 8"/>
          <p:cNvSpPr>
            <a:spLocks noGrp="1"/>
          </p:cNvSpPr>
          <p:nvPr>
            <p:ph type="subTitle" idx="1"/>
          </p:nvPr>
        </p:nvSpPr>
        <p:spPr/>
        <p:txBody>
          <a:bodyPr/>
          <a:lstStyle/>
          <a:p>
            <a:endParaRPr lang="de-DE"/>
          </a:p>
        </p:txBody>
      </p:sp>
      <p:sp>
        <p:nvSpPr>
          <p:cNvPr id="10" name="Bildplatzhalter 9"/>
          <p:cNvSpPr>
            <a:spLocks noGrp="1"/>
          </p:cNvSpPr>
          <p:nvPr>
            <p:ph type="pic" sz="quarter" idx="13"/>
          </p:nvPr>
        </p:nvSpPr>
        <p:spPr/>
      </p:sp>
      <p:sp>
        <p:nvSpPr>
          <p:cNvPr id="11" name="Bildplatzhalter 10"/>
          <p:cNvSpPr>
            <a:spLocks noGrp="1"/>
          </p:cNvSpPr>
          <p:nvPr>
            <p:ph type="pic" sz="quarter" idx="14"/>
          </p:nvPr>
        </p:nvSpPr>
        <p:spPr/>
      </p:sp>
      <p:sp>
        <p:nvSpPr>
          <p:cNvPr id="12" name="Bildplatzhalter 11"/>
          <p:cNvSpPr>
            <a:spLocks noGrp="1"/>
          </p:cNvSpPr>
          <p:nvPr>
            <p:ph type="pic" sz="quarter" idx="15"/>
          </p:nvPr>
        </p:nvSpPr>
        <p:spPr/>
      </p:sp>
      <p:sp>
        <p:nvSpPr>
          <p:cNvPr id="13" name="Bildplatzhalter 12"/>
          <p:cNvSpPr>
            <a:spLocks noGrp="1"/>
          </p:cNvSpPr>
          <p:nvPr>
            <p:ph type="pic" sz="quarter" idx="16"/>
          </p:nvPr>
        </p:nvSpPr>
        <p:spPr/>
      </p:sp>
      <p:sp>
        <p:nvSpPr>
          <p:cNvPr id="14" name="Bildplatzhalter 13"/>
          <p:cNvSpPr>
            <a:spLocks noGrp="1"/>
          </p:cNvSpPr>
          <p:nvPr>
            <p:ph type="pic" sz="quarter" idx="17"/>
          </p:nvPr>
        </p:nvSpPr>
        <p:spPr/>
      </p:sp>
      <p:sp>
        <p:nvSpPr>
          <p:cNvPr id="15" name="Bildplatzhalter 14"/>
          <p:cNvSpPr>
            <a:spLocks noGrp="1"/>
          </p:cNvSpPr>
          <p:nvPr>
            <p:ph type="pic" sz="quarter" idx="18"/>
          </p:nvPr>
        </p:nvSpPr>
        <p:spPr/>
      </p:sp>
      <p:cxnSp>
        <p:nvCxnSpPr>
          <p:cNvPr id="32" name="Gerade Verbindung 31"/>
          <p:cNvCxnSpPr/>
          <p:nvPr/>
        </p:nvCxnSpPr>
        <p:spPr>
          <a:xfrm>
            <a:off x="17731854" y="979498"/>
            <a:ext cx="0" cy="443864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a:off x="23636510" y="979498"/>
            <a:ext cx="0" cy="443864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p:nvPr/>
        </p:nvCxnSpPr>
        <p:spPr>
          <a:xfrm>
            <a:off x="29541166" y="979498"/>
            <a:ext cx="0" cy="443864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p:nvCxnSpPr>
        <p:spPr>
          <a:xfrm>
            <a:off x="35445822" y="979498"/>
            <a:ext cx="0" cy="443864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Gerade Verbindung 35"/>
          <p:cNvCxnSpPr/>
          <p:nvPr/>
        </p:nvCxnSpPr>
        <p:spPr>
          <a:xfrm>
            <a:off x="11861923" y="979498"/>
            <a:ext cx="0" cy="443864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Gerade Verbindung 36"/>
          <p:cNvCxnSpPr/>
          <p:nvPr/>
        </p:nvCxnSpPr>
        <p:spPr>
          <a:xfrm>
            <a:off x="6015358" y="979498"/>
            <a:ext cx="0" cy="443864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57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b="0" dirty="0"/>
              <a:t>Zur Anwendung der Kongressposter-Vorlagen</a:t>
            </a:r>
            <a:br>
              <a:rPr lang="de-DE" b="0" dirty="0"/>
            </a:br>
            <a:r>
              <a:rPr lang="de-DE" b="0" dirty="0"/>
              <a:t>des Universitätsklinikums</a:t>
            </a:r>
            <a:endParaRPr lang="de-DE" dirty="0"/>
          </a:p>
        </p:txBody>
      </p:sp>
      <p:sp>
        <p:nvSpPr>
          <p:cNvPr id="5" name="Untertitel 1"/>
          <p:cNvSpPr>
            <a:spLocks noGrp="1"/>
          </p:cNvSpPr>
          <p:nvPr>
            <p:ph type="subTitle" idx="1"/>
          </p:nvPr>
        </p:nvSpPr>
        <p:spPr>
          <a:xfrm>
            <a:off x="1452740" y="6283326"/>
            <a:ext cx="23767946" cy="22563138"/>
          </a:xfrm>
        </p:spPr>
        <p:txBody>
          <a:bodyPr>
            <a:normAutofit fontScale="25000" lnSpcReduction="20000"/>
          </a:bodyPr>
          <a:lstStyle/>
          <a:p>
            <a:r>
              <a:rPr lang="de-DE" sz="16000" b="1" dirty="0">
                <a:solidFill>
                  <a:srgbClr val="004A6F"/>
                </a:solidFill>
              </a:rPr>
              <a:t>Die </a:t>
            </a:r>
            <a:r>
              <a:rPr lang="de-DE" sz="16000" b="1" dirty="0" err="1">
                <a:solidFill>
                  <a:srgbClr val="004A6F"/>
                </a:solidFill>
              </a:rPr>
              <a:t>Postervorlagen</a:t>
            </a:r>
            <a:endParaRPr lang="de-DE" sz="16000" b="1" dirty="0">
              <a:solidFill>
                <a:srgbClr val="004A6F"/>
              </a:solidFill>
            </a:endParaRPr>
          </a:p>
          <a:p>
            <a:r>
              <a:rPr lang="de-DE" sz="16000" dirty="0">
                <a:solidFill>
                  <a:srgbClr val="545455"/>
                </a:solidFill>
              </a:rPr>
              <a:t>stehen Ihnen in A0 hoch/quer – Deutsch/Englisch zur Verfügung. </a:t>
            </a:r>
          </a:p>
          <a:p>
            <a:endParaRPr lang="de-DE" sz="16000" dirty="0">
              <a:solidFill>
                <a:srgbClr val="545455"/>
              </a:solidFill>
            </a:endParaRPr>
          </a:p>
          <a:p>
            <a:r>
              <a:rPr lang="de-DE" sz="16000" dirty="0">
                <a:solidFill>
                  <a:srgbClr val="545455"/>
                </a:solidFill>
              </a:rPr>
              <a:t>Es gibt zwei Varianten; in einem steht das Logo in einem fiktiven Quadrat. Für den umlaufenden Balken können die Hausfarbe und die Zusatzfarben (</a:t>
            </a:r>
            <a:r>
              <a:rPr lang="de-DE" sz="16000" dirty="0" err="1">
                <a:solidFill>
                  <a:srgbClr val="545455"/>
                </a:solidFill>
              </a:rPr>
              <a:t>abgesoftet</a:t>
            </a:r>
            <a:r>
              <a:rPr lang="de-DE" sz="16000" dirty="0">
                <a:solidFill>
                  <a:srgbClr val="545455"/>
                </a:solidFill>
              </a:rPr>
              <a:t>) verwendet werden. Außerdem gibt es die Variante für Kooperationen auf Weiß.</a:t>
            </a:r>
          </a:p>
          <a:p>
            <a:endParaRPr lang="de-DE" sz="16000" dirty="0">
              <a:solidFill>
                <a:srgbClr val="545455"/>
              </a:solidFill>
            </a:endParaRPr>
          </a:p>
          <a:p>
            <a:r>
              <a:rPr lang="de-DE" sz="16000" b="1" dirty="0">
                <a:solidFill>
                  <a:srgbClr val="004A6F"/>
                </a:solidFill>
              </a:rPr>
              <a:t>Zu anderen Größen</a:t>
            </a:r>
          </a:p>
          <a:p>
            <a:r>
              <a:rPr lang="de-DE" sz="16000" dirty="0">
                <a:solidFill>
                  <a:srgbClr val="545455"/>
                </a:solidFill>
              </a:rPr>
              <a:t>Bei Formatänderung muss das Logo proportional skaliert werden, da es sonst verzerrt werden würde. Das Element (Siegel mit Balken) kopieren, neues Dokument anlegen, Seitengröße einrichten, Element einfügen und durch proportionales Skalieren anpassen.</a:t>
            </a:r>
          </a:p>
          <a:p>
            <a:endParaRPr lang="de-DE" sz="16000" dirty="0">
              <a:solidFill>
                <a:srgbClr val="545455"/>
              </a:solidFill>
            </a:endParaRPr>
          </a:p>
          <a:p>
            <a:r>
              <a:rPr lang="de-DE" sz="16000" b="1" dirty="0">
                <a:solidFill>
                  <a:srgbClr val="004A6F"/>
                </a:solidFill>
              </a:rPr>
              <a:t>Hintergrund</a:t>
            </a:r>
          </a:p>
          <a:p>
            <a:r>
              <a:rPr lang="de-DE" sz="16000" dirty="0">
                <a:solidFill>
                  <a:srgbClr val="545455"/>
                </a:solidFill>
              </a:rPr>
              <a:t>Der Hintergrund bleibt weiß.</a:t>
            </a:r>
          </a:p>
          <a:p>
            <a:endParaRPr lang="de-DE" sz="16000" dirty="0">
              <a:solidFill>
                <a:srgbClr val="545455"/>
              </a:solidFill>
            </a:endParaRPr>
          </a:p>
          <a:p>
            <a:r>
              <a:rPr lang="de-DE" sz="16000" b="1" dirty="0">
                <a:solidFill>
                  <a:srgbClr val="004A6F"/>
                </a:solidFill>
              </a:rPr>
              <a:t>Farben</a:t>
            </a:r>
          </a:p>
          <a:p>
            <a:r>
              <a:rPr lang="de-DE" sz="16000" dirty="0">
                <a:solidFill>
                  <a:srgbClr val="545455"/>
                </a:solidFill>
              </a:rPr>
              <a:t>Das Farbspektrum wird hauptsächlich durch die Hausfarbe Blau und Cyan geprägt; sie sind die Primärfarben. Im Zusatzfarbenbereich stehen vier weitere Farben zur Auswahl, die eine Vielfältigkeit der Kommunikationsmaterialien erlauben, jedoch einen konsistenten und unverwechselbaren Außenauftritt gewährleisten. Die vorgeschlagenen Zusatzfarben können als Schmuckfarben verwendet werden, z. B. für Diagramme und Text; Abstufungen der Farbe in 10%-Schritten ist möglich.</a:t>
            </a:r>
          </a:p>
          <a:p>
            <a:endParaRPr lang="de-DE" sz="16000" dirty="0">
              <a:solidFill>
                <a:srgbClr val="545455"/>
              </a:solidFill>
            </a:endParaRPr>
          </a:p>
          <a:p>
            <a:r>
              <a:rPr lang="de-DE" sz="16000" b="1" dirty="0">
                <a:solidFill>
                  <a:srgbClr val="004A6F"/>
                </a:solidFill>
              </a:rPr>
              <a:t>Schrift</a:t>
            </a:r>
          </a:p>
          <a:p>
            <a:r>
              <a:rPr lang="de-DE" sz="16000" dirty="0">
                <a:solidFill>
                  <a:srgbClr val="545455"/>
                </a:solidFill>
              </a:rPr>
              <a:t>Als Headline wird die Schriftgröße 80 Pt Hausfarbe 0/74/111 empfohlen; bei der </a:t>
            </a:r>
            <a:r>
              <a:rPr lang="de-DE" sz="16000" dirty="0" err="1">
                <a:solidFill>
                  <a:srgbClr val="545455"/>
                </a:solidFill>
              </a:rPr>
              <a:t>Subline</a:t>
            </a:r>
            <a:r>
              <a:rPr lang="de-DE" sz="16000" dirty="0">
                <a:solidFill>
                  <a:srgbClr val="545455"/>
                </a:solidFill>
              </a:rPr>
              <a:t> Schriftgröße 33 Pt Hausfarbe. Als Schriftart sollten Sie (alternativ zur Hausschrift </a:t>
            </a:r>
            <a:r>
              <a:rPr lang="de-DE" sz="16000" dirty="0" err="1">
                <a:solidFill>
                  <a:srgbClr val="545455"/>
                </a:solidFill>
              </a:rPr>
              <a:t>Meta</a:t>
            </a:r>
            <a:r>
              <a:rPr lang="de-DE" sz="16000" dirty="0">
                <a:solidFill>
                  <a:srgbClr val="545455"/>
                </a:solidFill>
              </a:rPr>
              <a:t>) die Calibri verwenden. Vermeiden Sie das Mischen von Schrifttypen und verzichten Sie auf Zierschriften.</a:t>
            </a:r>
          </a:p>
          <a:p>
            <a:endParaRPr lang="de-DE" sz="16000" dirty="0">
              <a:solidFill>
                <a:srgbClr val="545455"/>
              </a:solidFill>
            </a:endParaRPr>
          </a:p>
          <a:p>
            <a:r>
              <a:rPr lang="de-DE" sz="16000" b="1" dirty="0">
                <a:solidFill>
                  <a:srgbClr val="004A6F"/>
                </a:solidFill>
              </a:rPr>
              <a:t>Dateien prüfen</a:t>
            </a:r>
          </a:p>
          <a:p>
            <a:r>
              <a:rPr lang="de-DE" sz="16000" dirty="0">
                <a:solidFill>
                  <a:srgbClr val="545455"/>
                </a:solidFill>
              </a:rPr>
              <a:t>auf Office 2010 (PC)</a:t>
            </a:r>
          </a:p>
          <a:p>
            <a:r>
              <a:rPr lang="de-DE" sz="16000" dirty="0">
                <a:solidFill>
                  <a:srgbClr val="545455"/>
                </a:solidFill>
              </a:rPr>
              <a:t>Office 2011 (Mac)</a:t>
            </a:r>
          </a:p>
          <a:p>
            <a:endParaRPr lang="de-DE" sz="16000" dirty="0">
              <a:solidFill>
                <a:srgbClr val="545455"/>
              </a:solidFill>
            </a:endParaRPr>
          </a:p>
          <a:p>
            <a:r>
              <a:rPr lang="de-DE" sz="16000" dirty="0">
                <a:solidFill>
                  <a:srgbClr val="545455"/>
                </a:solidFill>
              </a:rPr>
              <a:t>Um eine optimale Funktion zu gewährleisten, sollten die aktuellen Servicepacks und Office Versionen installiert sein. Bitte wenden Sie sich bei Problemen an den EDV-Service ihrer Klinik.</a:t>
            </a:r>
          </a:p>
          <a:p>
            <a:endParaRPr lang="de-DE" sz="16000" dirty="0">
              <a:solidFill>
                <a:srgbClr val="545455"/>
              </a:solidFill>
            </a:endParaRPr>
          </a:p>
          <a:p>
            <a:endParaRPr lang="de-DE" sz="16000" dirty="0">
              <a:solidFill>
                <a:srgbClr val="545455"/>
              </a:solidFill>
            </a:endParaRPr>
          </a:p>
          <a:p>
            <a:endParaRPr lang="de-DE" sz="16000" dirty="0">
              <a:solidFill>
                <a:srgbClr val="545455"/>
              </a:solidFill>
            </a:endParaRPr>
          </a:p>
          <a:p>
            <a:r>
              <a:rPr lang="de-DE" sz="16000" dirty="0">
                <a:solidFill>
                  <a:srgbClr val="545455"/>
                </a:solidFill>
              </a:rPr>
              <a:t>Unternehmenskommunikation/Medienzentrum</a:t>
            </a:r>
          </a:p>
          <a:p>
            <a:r>
              <a:rPr lang="de-DE" sz="16000" dirty="0">
                <a:solidFill>
                  <a:srgbClr val="545455"/>
                </a:solidFill>
              </a:rPr>
              <a:t>Universitätsklinikum und Medizinische Fakultät Heidelberg</a:t>
            </a:r>
          </a:p>
          <a:p>
            <a:r>
              <a:rPr lang="de-DE" sz="16000" dirty="0">
                <a:solidFill>
                  <a:srgbClr val="545455"/>
                </a:solidFill>
              </a:rPr>
              <a:t>www.uniklinikum-heidelberg.de/ukom</a:t>
            </a:r>
          </a:p>
          <a:p>
            <a:endParaRPr lang="de-DE" dirty="0"/>
          </a:p>
        </p:txBody>
      </p:sp>
      <p:sp>
        <p:nvSpPr>
          <p:cNvPr id="6" name="Textfeld 5"/>
          <p:cNvSpPr txBox="1"/>
          <p:nvPr/>
        </p:nvSpPr>
        <p:spPr>
          <a:xfrm>
            <a:off x="27842848" y="6283325"/>
            <a:ext cx="9016431" cy="707886"/>
          </a:xfrm>
          <a:prstGeom prst="rect">
            <a:avLst/>
          </a:prstGeom>
          <a:noFill/>
        </p:spPr>
        <p:txBody>
          <a:bodyPr wrap="square" rtlCol="0">
            <a:spAutoFit/>
          </a:bodyPr>
          <a:lstStyle/>
          <a:p>
            <a:r>
              <a:rPr lang="de-DE" sz="4000" b="1" dirty="0">
                <a:solidFill>
                  <a:srgbClr val="004A6F"/>
                </a:solidFill>
              </a:rPr>
              <a:t>RGB (Rot/Grün/Blau) Farbwerte:</a:t>
            </a:r>
          </a:p>
        </p:txBody>
      </p:sp>
      <p:sp>
        <p:nvSpPr>
          <p:cNvPr id="7" name="Rechteck 6"/>
          <p:cNvSpPr/>
          <p:nvPr/>
        </p:nvSpPr>
        <p:spPr>
          <a:xfrm>
            <a:off x="27812974" y="7723039"/>
            <a:ext cx="9046305" cy="3888432"/>
          </a:xfrm>
          <a:prstGeom prst="rect">
            <a:avLst/>
          </a:prstGeom>
          <a:solidFill>
            <a:srgbClr val="004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27842848" y="12115527"/>
            <a:ext cx="9046305" cy="3888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p:cNvSpPr txBox="1"/>
          <p:nvPr/>
        </p:nvSpPr>
        <p:spPr>
          <a:xfrm>
            <a:off x="28346904" y="8515127"/>
            <a:ext cx="5112568" cy="2554545"/>
          </a:xfrm>
          <a:prstGeom prst="rect">
            <a:avLst/>
          </a:prstGeom>
          <a:noFill/>
        </p:spPr>
        <p:txBody>
          <a:bodyPr wrap="square" rtlCol="0">
            <a:spAutoFit/>
          </a:bodyPr>
          <a:lstStyle/>
          <a:p>
            <a:r>
              <a:rPr lang="de-DE" sz="4000" dirty="0">
                <a:solidFill>
                  <a:schemeClr val="bg1"/>
                </a:solidFill>
              </a:rPr>
              <a:t>Primärfarbe</a:t>
            </a:r>
          </a:p>
          <a:p>
            <a:r>
              <a:rPr lang="de-DE" sz="4000" dirty="0">
                <a:solidFill>
                  <a:schemeClr val="bg1"/>
                </a:solidFill>
              </a:rPr>
              <a:t>Hausfarbe</a:t>
            </a:r>
          </a:p>
          <a:p>
            <a:r>
              <a:rPr lang="de-DE" sz="4000" dirty="0">
                <a:solidFill>
                  <a:schemeClr val="bg1"/>
                </a:solidFill>
              </a:rPr>
              <a:t>Universitätsklinikum</a:t>
            </a:r>
          </a:p>
          <a:p>
            <a:r>
              <a:rPr lang="de-DE" sz="4000" dirty="0">
                <a:solidFill>
                  <a:schemeClr val="bg1"/>
                </a:solidFill>
              </a:rPr>
              <a:t>0/74/111</a:t>
            </a:r>
          </a:p>
        </p:txBody>
      </p:sp>
      <p:sp>
        <p:nvSpPr>
          <p:cNvPr id="10" name="Textfeld 9"/>
          <p:cNvSpPr txBox="1"/>
          <p:nvPr/>
        </p:nvSpPr>
        <p:spPr>
          <a:xfrm>
            <a:off x="28346904" y="12782470"/>
            <a:ext cx="5112568" cy="1938992"/>
          </a:xfrm>
          <a:prstGeom prst="rect">
            <a:avLst/>
          </a:prstGeom>
          <a:noFill/>
        </p:spPr>
        <p:txBody>
          <a:bodyPr wrap="square" rtlCol="0">
            <a:spAutoFit/>
          </a:bodyPr>
          <a:lstStyle/>
          <a:p>
            <a:r>
              <a:rPr lang="de-DE" sz="4000" dirty="0">
                <a:solidFill>
                  <a:schemeClr val="bg1"/>
                </a:solidFill>
              </a:rPr>
              <a:t>Sekundärfarbe</a:t>
            </a:r>
          </a:p>
          <a:p>
            <a:r>
              <a:rPr lang="de-DE" sz="4000" dirty="0">
                <a:solidFill>
                  <a:schemeClr val="bg1"/>
                </a:solidFill>
              </a:rPr>
              <a:t>Cyan</a:t>
            </a:r>
          </a:p>
          <a:p>
            <a:r>
              <a:rPr lang="de-DE" sz="4000" dirty="0">
                <a:solidFill>
                  <a:schemeClr val="bg1"/>
                </a:solidFill>
              </a:rPr>
              <a:t>0/159/227</a:t>
            </a:r>
          </a:p>
        </p:txBody>
      </p:sp>
      <p:sp>
        <p:nvSpPr>
          <p:cNvPr id="11" name="Rechteck 10"/>
          <p:cNvSpPr/>
          <p:nvPr/>
        </p:nvSpPr>
        <p:spPr>
          <a:xfrm>
            <a:off x="27982429" y="17228177"/>
            <a:ext cx="8906723" cy="2684284"/>
          </a:xfrm>
          <a:prstGeom prst="rect">
            <a:avLst/>
          </a:prstGeom>
          <a:solidFill>
            <a:srgbClr val="C7B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27953277" y="20206178"/>
            <a:ext cx="8935875" cy="2684284"/>
          </a:xfrm>
          <a:prstGeom prst="rect">
            <a:avLst/>
          </a:prstGeom>
          <a:solidFill>
            <a:srgbClr val="54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27967853" y="23184178"/>
            <a:ext cx="8921299" cy="2684284"/>
          </a:xfrm>
          <a:prstGeom prst="rect">
            <a:avLst/>
          </a:prstGeom>
          <a:solidFill>
            <a:srgbClr val="00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27938701" y="26162179"/>
            <a:ext cx="8950451" cy="2684284"/>
          </a:xfrm>
          <a:prstGeom prst="rect">
            <a:avLst/>
          </a:prstGeom>
          <a:solidFill>
            <a:srgbClr val="E67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p:cNvSpPr txBox="1"/>
          <p:nvPr/>
        </p:nvSpPr>
        <p:spPr>
          <a:xfrm>
            <a:off x="28314391" y="17688585"/>
            <a:ext cx="3529337" cy="1338536"/>
          </a:xfrm>
          <a:prstGeom prst="rect">
            <a:avLst/>
          </a:prstGeom>
          <a:noFill/>
        </p:spPr>
        <p:txBody>
          <a:bodyPr wrap="square" rtlCol="0">
            <a:spAutoFit/>
          </a:bodyPr>
          <a:lstStyle/>
          <a:p>
            <a:r>
              <a:rPr lang="de-DE" sz="4000" dirty="0">
                <a:solidFill>
                  <a:srgbClr val="545455"/>
                </a:solidFill>
              </a:rPr>
              <a:t>Zusatzfarbe</a:t>
            </a:r>
          </a:p>
          <a:p>
            <a:r>
              <a:rPr lang="de-DE" sz="4000" dirty="0">
                <a:solidFill>
                  <a:srgbClr val="545455"/>
                </a:solidFill>
              </a:rPr>
              <a:t>Sand</a:t>
            </a:r>
          </a:p>
          <a:p>
            <a:r>
              <a:rPr lang="de-DE" sz="4000" dirty="0">
                <a:solidFill>
                  <a:srgbClr val="545455"/>
                </a:solidFill>
              </a:rPr>
              <a:t>199/189/173</a:t>
            </a:r>
          </a:p>
        </p:txBody>
      </p:sp>
      <p:sp>
        <p:nvSpPr>
          <p:cNvPr id="16" name="Textfeld 15"/>
          <p:cNvSpPr txBox="1"/>
          <p:nvPr/>
        </p:nvSpPr>
        <p:spPr>
          <a:xfrm>
            <a:off x="28314391" y="20666585"/>
            <a:ext cx="3529337" cy="1338536"/>
          </a:xfrm>
          <a:prstGeom prst="rect">
            <a:avLst/>
          </a:prstGeom>
          <a:noFill/>
        </p:spPr>
        <p:txBody>
          <a:bodyPr wrap="square" rtlCol="0">
            <a:spAutoFit/>
          </a:bodyPr>
          <a:lstStyle/>
          <a:p>
            <a:r>
              <a:rPr lang="de-DE" sz="4000" dirty="0">
                <a:solidFill>
                  <a:schemeClr val="bg1"/>
                </a:solidFill>
              </a:rPr>
              <a:t>Zusatzfarbe</a:t>
            </a:r>
          </a:p>
          <a:p>
            <a:r>
              <a:rPr lang="de-DE" sz="4000" dirty="0">
                <a:solidFill>
                  <a:schemeClr val="bg1"/>
                </a:solidFill>
              </a:rPr>
              <a:t>Cool Grey 11</a:t>
            </a:r>
          </a:p>
          <a:p>
            <a:r>
              <a:rPr lang="de-DE" sz="4000" dirty="0">
                <a:solidFill>
                  <a:schemeClr val="bg1"/>
                </a:solidFill>
              </a:rPr>
              <a:t>84/84/85</a:t>
            </a:r>
          </a:p>
        </p:txBody>
      </p:sp>
      <p:sp>
        <p:nvSpPr>
          <p:cNvPr id="17" name="Textfeld 16"/>
          <p:cNvSpPr txBox="1"/>
          <p:nvPr/>
        </p:nvSpPr>
        <p:spPr>
          <a:xfrm>
            <a:off x="28314391" y="23644586"/>
            <a:ext cx="3529337" cy="1338536"/>
          </a:xfrm>
          <a:prstGeom prst="rect">
            <a:avLst/>
          </a:prstGeom>
          <a:noFill/>
        </p:spPr>
        <p:txBody>
          <a:bodyPr wrap="square" rtlCol="0">
            <a:spAutoFit/>
          </a:bodyPr>
          <a:lstStyle/>
          <a:p>
            <a:r>
              <a:rPr lang="de-DE" sz="4000" dirty="0">
                <a:solidFill>
                  <a:schemeClr val="bg1"/>
                </a:solidFill>
              </a:rPr>
              <a:t>Zusatzfarbe</a:t>
            </a:r>
          </a:p>
          <a:p>
            <a:r>
              <a:rPr lang="de-DE" sz="4000" dirty="0">
                <a:solidFill>
                  <a:schemeClr val="bg1"/>
                </a:solidFill>
              </a:rPr>
              <a:t>Grün</a:t>
            </a:r>
          </a:p>
          <a:p>
            <a:r>
              <a:rPr lang="de-DE" sz="4000" dirty="0">
                <a:solidFill>
                  <a:schemeClr val="bg1"/>
                </a:solidFill>
              </a:rPr>
              <a:t>0/162/149</a:t>
            </a:r>
          </a:p>
        </p:txBody>
      </p:sp>
      <p:sp>
        <p:nvSpPr>
          <p:cNvPr id="18" name="Textfeld 17"/>
          <p:cNvSpPr txBox="1"/>
          <p:nvPr/>
        </p:nvSpPr>
        <p:spPr>
          <a:xfrm>
            <a:off x="28314391" y="26622587"/>
            <a:ext cx="3529337" cy="1338536"/>
          </a:xfrm>
          <a:prstGeom prst="rect">
            <a:avLst/>
          </a:prstGeom>
          <a:noFill/>
        </p:spPr>
        <p:txBody>
          <a:bodyPr wrap="square" rtlCol="0">
            <a:spAutoFit/>
          </a:bodyPr>
          <a:lstStyle/>
          <a:p>
            <a:r>
              <a:rPr lang="de-DE" sz="4000" dirty="0">
                <a:solidFill>
                  <a:schemeClr val="bg1"/>
                </a:solidFill>
              </a:rPr>
              <a:t>Zusatzfarbe</a:t>
            </a:r>
          </a:p>
          <a:p>
            <a:r>
              <a:rPr lang="de-DE" sz="4000" dirty="0">
                <a:solidFill>
                  <a:schemeClr val="bg1"/>
                </a:solidFill>
              </a:rPr>
              <a:t>Orange</a:t>
            </a:r>
          </a:p>
          <a:p>
            <a:r>
              <a:rPr lang="de-DE" sz="4000" dirty="0">
                <a:solidFill>
                  <a:schemeClr val="bg1"/>
                </a:solidFill>
              </a:rPr>
              <a:t>230/121/0</a:t>
            </a:r>
          </a:p>
        </p:txBody>
      </p:sp>
    </p:spTree>
    <p:extLst>
      <p:ext uri="{BB962C8B-B14F-4D97-AF65-F5344CB8AC3E}">
        <p14:creationId xmlns:p14="http://schemas.microsoft.com/office/powerpoint/2010/main" val="1678573543"/>
      </p:ext>
    </p:extLst>
  </p:cSld>
  <p:clrMapOvr>
    <a:masterClrMapping/>
  </p:clrMapOvr>
</p:sld>
</file>

<file path=ppt/theme/theme1.xml><?xml version="1.0" encoding="utf-8"?>
<a:theme xmlns:a="http://schemas.openxmlformats.org/drawingml/2006/main" name="Kongressposter_UKHD_en_quer">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Kongressposter_UKHD_dt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Kongressposter_UKHD_dt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Kongressposter_UKHD_dt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Kongressposter_UKHD_dt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Kongressposter_UKHD_dt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Kongressposter_UKHD_en_quer</Template>
  <TotalTime>0</TotalTime>
  <Words>317</Words>
  <Application>Microsoft Macintosh PowerPoint</Application>
  <PresentationFormat>Benutzerdefiniert</PresentationFormat>
  <Paragraphs>49</Paragraphs>
  <Slides>8</Slides>
  <Notes>0</Notes>
  <HiddenSlides>0</HiddenSlides>
  <MMClips>0</MMClips>
  <ScaleCrop>false</ScaleCrop>
  <HeadingPairs>
    <vt:vector size="6" baseType="variant">
      <vt:variant>
        <vt:lpstr>Verwendete Schriftarten</vt:lpstr>
      </vt:variant>
      <vt:variant>
        <vt:i4>2</vt:i4>
      </vt:variant>
      <vt:variant>
        <vt:lpstr>Design</vt:lpstr>
      </vt:variant>
      <vt:variant>
        <vt:i4>7</vt:i4>
      </vt:variant>
      <vt:variant>
        <vt:lpstr>Folientitel</vt:lpstr>
      </vt:variant>
      <vt:variant>
        <vt:i4>8</vt:i4>
      </vt:variant>
    </vt:vector>
  </HeadingPairs>
  <TitlesOfParts>
    <vt:vector size="17" baseType="lpstr">
      <vt:lpstr>Arial</vt:lpstr>
      <vt:lpstr>Calibri</vt:lpstr>
      <vt:lpstr>Kongressposter_UKHD_en_quer</vt:lpstr>
      <vt:lpstr>5_Kongressposter_UKHD_dt_hoch</vt:lpstr>
      <vt:lpstr>1_Kongressposter_UKHD_dt_hoch</vt:lpstr>
      <vt:lpstr>2_Kongressposter_UKHD_dt_hoch</vt:lpstr>
      <vt:lpstr>3_Kongressposter_UKHD_dt_hoch</vt:lpstr>
      <vt:lpstr>4_Kongressposter_UKHD_dt_hoch</vt:lpstr>
      <vt:lpstr>Benutzerdefiniertes 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Zur Anwendung der Kongressposter-Vorlagen des Universitätsklinikums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Nikias Herzhauser</dc:creator>
  <cp:lastModifiedBy>Nikias Herzhauser</cp:lastModifiedBy>
  <cp:revision>2</cp:revision>
  <dcterms:created xsi:type="dcterms:W3CDTF">2022-10-05T07:53:16Z</dcterms:created>
  <dcterms:modified xsi:type="dcterms:W3CDTF">2022-10-05T07:56:03Z</dcterms:modified>
</cp:coreProperties>
</file>